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94" r:id="rId3"/>
    <p:sldId id="295" r:id="rId4"/>
    <p:sldId id="296" r:id="rId5"/>
    <p:sldId id="306" r:id="rId6"/>
    <p:sldId id="310" r:id="rId7"/>
    <p:sldId id="307" r:id="rId8"/>
    <p:sldId id="297" r:id="rId9"/>
    <p:sldId id="304" r:id="rId10"/>
    <p:sldId id="305" r:id="rId11"/>
    <p:sldId id="299" r:id="rId12"/>
    <p:sldId id="300" r:id="rId13"/>
    <p:sldId id="301" r:id="rId14"/>
    <p:sldId id="302" r:id="rId15"/>
    <p:sldId id="309" r:id="rId16"/>
    <p:sldId id="303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 autoAdjust="0"/>
    <p:restoredTop sz="94653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83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5065E0-11BD-4A77-B549-7C53BF1B06B2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en-US"/>
        </a:p>
      </dgm:t>
    </dgm:pt>
    <dgm:pt modelId="{5149918C-E7D8-4052-BB37-3200CE3F8E3F}">
      <dgm:prSet phldrT="[Text]" custT="1"/>
      <dgm:spPr/>
      <dgm:t>
        <a:bodyPr/>
        <a:lstStyle/>
        <a:p>
          <a:r>
            <a:rPr lang="bs-Latn-BA" sz="2000" dirty="0" smtClean="0"/>
            <a:t>Napraviti materijale</a:t>
          </a:r>
          <a:r>
            <a:rPr lang="en-US" sz="2000" dirty="0" smtClean="0"/>
            <a:t>:</a:t>
          </a:r>
          <a:endParaRPr lang="en-US" sz="2000" dirty="0"/>
        </a:p>
      </dgm:t>
    </dgm:pt>
    <dgm:pt modelId="{F639C94C-6284-4481-BEF3-5239F7875963}" type="parTrans" cxnId="{6810BD8F-424E-42B3-BEF2-069FD3697156}">
      <dgm:prSet/>
      <dgm:spPr/>
      <dgm:t>
        <a:bodyPr/>
        <a:lstStyle/>
        <a:p>
          <a:endParaRPr lang="en-US"/>
        </a:p>
      </dgm:t>
    </dgm:pt>
    <dgm:pt modelId="{F10846A6-9FA0-454E-8F99-31D9BBD26F27}" type="sibTrans" cxnId="{6810BD8F-424E-42B3-BEF2-069FD3697156}">
      <dgm:prSet/>
      <dgm:spPr/>
      <dgm:t>
        <a:bodyPr/>
        <a:lstStyle/>
        <a:p>
          <a:endParaRPr lang="en-US"/>
        </a:p>
      </dgm:t>
    </dgm:pt>
    <dgm:pt modelId="{7D2C1A8F-8DE3-4D2E-BE82-94B1E2465731}">
      <dgm:prSet phldrT="[Text]" custT="1"/>
      <dgm:spPr/>
      <dgm:t>
        <a:bodyPr/>
        <a:lstStyle/>
        <a:p>
          <a:r>
            <a:rPr lang="en-US" sz="2000" dirty="0" smtClean="0"/>
            <a:t>- Pre</a:t>
          </a:r>
          <a:r>
            <a:rPr lang="bs-Latn-BA" sz="2000" dirty="0" smtClean="0"/>
            <a:t>z</a:t>
          </a:r>
          <a:r>
            <a:rPr lang="en-US" sz="2000" dirty="0" err="1" smtClean="0"/>
            <a:t>enta</a:t>
          </a:r>
          <a:r>
            <a:rPr lang="bs-Latn-BA" sz="2000" dirty="0" smtClean="0"/>
            <a:t>cije</a:t>
          </a:r>
          <a:endParaRPr lang="en-US" sz="2000" dirty="0" smtClean="0"/>
        </a:p>
        <a:p>
          <a:r>
            <a:rPr lang="en-US" sz="2000" dirty="0" smtClean="0"/>
            <a:t>- Banner</a:t>
          </a:r>
          <a:r>
            <a:rPr lang="bs-Latn-BA" sz="2000" dirty="0" smtClean="0"/>
            <a:t>-e</a:t>
          </a:r>
          <a:endParaRPr lang="en-US" sz="2000" dirty="0" smtClean="0"/>
        </a:p>
        <a:p>
          <a:r>
            <a:rPr lang="en-US" sz="2000" dirty="0" smtClean="0"/>
            <a:t>- Email template</a:t>
          </a:r>
        </a:p>
        <a:p>
          <a:r>
            <a:rPr lang="en-US" sz="2000" dirty="0" smtClean="0"/>
            <a:t>- Press-release template</a:t>
          </a:r>
          <a:endParaRPr lang="en-US" sz="2000" dirty="0"/>
        </a:p>
      </dgm:t>
    </dgm:pt>
    <dgm:pt modelId="{5D1397CA-2667-478C-941C-18EB32DEFAE7}" type="parTrans" cxnId="{23E18598-D577-4B69-90D0-47ADE5869200}">
      <dgm:prSet/>
      <dgm:spPr/>
      <dgm:t>
        <a:bodyPr/>
        <a:lstStyle/>
        <a:p>
          <a:endParaRPr lang="en-US"/>
        </a:p>
      </dgm:t>
    </dgm:pt>
    <dgm:pt modelId="{09FA98CD-A4B1-4B77-BFAC-CD0C02B2B0EA}" type="sibTrans" cxnId="{23E18598-D577-4B69-90D0-47ADE5869200}">
      <dgm:prSet/>
      <dgm:spPr/>
      <dgm:t>
        <a:bodyPr/>
        <a:lstStyle/>
        <a:p>
          <a:endParaRPr lang="en-US"/>
        </a:p>
      </dgm:t>
    </dgm:pt>
    <dgm:pt modelId="{53A84035-16EB-437F-A98F-6B48E500BA7A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dirty="0" smtClean="0"/>
            <a:t>Re</a:t>
          </a:r>
          <a:r>
            <a:rPr lang="bs-Latn-BA" sz="2000" dirty="0" smtClean="0"/>
            <a:t>grutovati</a:t>
          </a:r>
          <a:r>
            <a:rPr lang="en-US" sz="2000" dirty="0" smtClean="0"/>
            <a:t> partner</a:t>
          </a:r>
          <a:r>
            <a:rPr lang="bs-Latn-BA" sz="2000" dirty="0" smtClean="0"/>
            <a:t>e</a:t>
          </a:r>
          <a:r>
            <a:rPr lang="en-US" sz="2000" dirty="0" smtClean="0"/>
            <a:t>:</a:t>
          </a:r>
          <a:endParaRPr lang="en-US" sz="2000" dirty="0"/>
        </a:p>
      </dgm:t>
    </dgm:pt>
    <dgm:pt modelId="{FDE74D96-6E34-4292-8DD7-1441F336EE4F}" type="parTrans" cxnId="{E7FF53DF-54EE-4CF0-83FE-DBF2A52EAFAA}">
      <dgm:prSet/>
      <dgm:spPr/>
      <dgm:t>
        <a:bodyPr/>
        <a:lstStyle/>
        <a:p>
          <a:endParaRPr lang="en-US"/>
        </a:p>
      </dgm:t>
    </dgm:pt>
    <dgm:pt modelId="{D6EA9D0E-6593-42EB-84E1-C84676423AC9}" type="sibTrans" cxnId="{E7FF53DF-54EE-4CF0-83FE-DBF2A52EAFAA}">
      <dgm:prSet/>
      <dgm:spPr/>
      <dgm:t>
        <a:bodyPr/>
        <a:lstStyle/>
        <a:p>
          <a:endParaRPr lang="en-US"/>
        </a:p>
      </dgm:t>
    </dgm:pt>
    <dgm:pt modelId="{3BF4E4DD-1A83-4AB0-B8B0-60F4829BD813}">
      <dgm:prSet phldrT="[Text]" custT="1"/>
      <dgm:spPr/>
      <dgm:t>
        <a:bodyPr/>
        <a:lstStyle/>
        <a:p>
          <a:r>
            <a:rPr lang="en-US" sz="2000" dirty="0" err="1" smtClean="0"/>
            <a:t>Ambasador</a:t>
          </a:r>
          <a:r>
            <a:rPr lang="bs-Latn-BA" sz="2000" dirty="0" smtClean="0"/>
            <a:t>e</a:t>
          </a:r>
          <a:endParaRPr lang="en-US" sz="2000" dirty="0" smtClean="0"/>
        </a:p>
        <a:p>
          <a:r>
            <a:rPr lang="en-US" sz="1600" dirty="0" smtClean="0"/>
            <a:t>-</a:t>
          </a:r>
          <a:r>
            <a:rPr lang="bs-Latn-BA" sz="1600" dirty="0" smtClean="0"/>
            <a:t>Postaviti materijale na sajtove</a:t>
          </a:r>
          <a:endParaRPr lang="en-US" sz="1600" dirty="0" smtClean="0"/>
        </a:p>
        <a:p>
          <a:r>
            <a:rPr lang="en-US" sz="1600" dirty="0" smtClean="0"/>
            <a:t>-</a:t>
          </a:r>
          <a:r>
            <a:rPr lang="bs-Latn-BA" sz="1600" dirty="0" smtClean="0"/>
            <a:t>Pridružiti se društvenim mrežama</a:t>
          </a:r>
          <a:endParaRPr lang="en-US" sz="1600" dirty="0" smtClean="0"/>
        </a:p>
        <a:p>
          <a:r>
            <a:rPr lang="bs-Latn-BA" sz="2000" dirty="0" smtClean="0"/>
            <a:t>Oni </a:t>
          </a:r>
          <a:r>
            <a:rPr lang="bs-Latn-BA" sz="2000" dirty="0" smtClean="0"/>
            <a:t>koji</a:t>
          </a:r>
          <a:r>
            <a:rPr lang="en-US" sz="2000" dirty="0" smtClean="0"/>
            <a:t> </a:t>
          </a:r>
          <a:r>
            <a:rPr lang="bs-Latn-BA" sz="2000" dirty="0" smtClean="0"/>
            <a:t>uti</a:t>
          </a:r>
          <a:r>
            <a:rPr lang="en-US" sz="2000" dirty="0" smtClean="0"/>
            <a:t>je</a:t>
          </a:r>
          <a:r>
            <a:rPr lang="bs-Latn-BA" sz="2000" dirty="0" smtClean="0"/>
            <a:t>ču</a:t>
          </a:r>
          <a:endParaRPr lang="en-US" sz="2000" dirty="0" smtClean="0"/>
        </a:p>
        <a:p>
          <a:r>
            <a:rPr lang="en-US" sz="1600" dirty="0" smtClean="0"/>
            <a:t>-webinar</a:t>
          </a:r>
          <a:r>
            <a:rPr lang="bs-Latn-BA" sz="1600" dirty="0" smtClean="0"/>
            <a:t>i</a:t>
          </a:r>
          <a:r>
            <a:rPr lang="en-US" sz="1600" dirty="0" smtClean="0"/>
            <a:t>, lo</a:t>
          </a:r>
          <a:r>
            <a:rPr lang="bs-Latn-BA" sz="1600" dirty="0" smtClean="0"/>
            <a:t>kalne</a:t>
          </a:r>
          <a:r>
            <a:rPr lang="en-US" sz="1600" dirty="0" smtClean="0"/>
            <a:t> </a:t>
          </a:r>
          <a:r>
            <a:rPr lang="bs-Latn-BA" sz="1600" dirty="0" smtClean="0"/>
            <a:t>vijesti</a:t>
          </a:r>
          <a:endParaRPr lang="en-US" sz="1600" dirty="0" smtClean="0"/>
        </a:p>
        <a:p>
          <a:r>
            <a:rPr lang="bs-Latn-BA" sz="2000" dirty="0" smtClean="0"/>
            <a:t>Dobavljači</a:t>
          </a:r>
          <a:endParaRPr lang="en-US" sz="2000" dirty="0" smtClean="0"/>
        </a:p>
        <a:p>
          <a:r>
            <a:rPr lang="en-US" sz="1600" dirty="0" smtClean="0"/>
            <a:t>-</a:t>
          </a:r>
          <a:r>
            <a:rPr lang="en-US" sz="1600" dirty="0" err="1" smtClean="0"/>
            <a:t>spon</a:t>
          </a:r>
          <a:r>
            <a:rPr lang="bs-Latn-BA" sz="1600" dirty="0" smtClean="0"/>
            <a:t>zorstvo</a:t>
          </a:r>
          <a:endParaRPr lang="en-US" sz="1600" dirty="0"/>
        </a:p>
      </dgm:t>
    </dgm:pt>
    <dgm:pt modelId="{6842D7E6-4CD0-424E-8184-542CB809F7F9}" type="parTrans" cxnId="{5E94B842-6309-4B09-B089-7D11D991F561}">
      <dgm:prSet/>
      <dgm:spPr/>
      <dgm:t>
        <a:bodyPr/>
        <a:lstStyle/>
        <a:p>
          <a:endParaRPr lang="en-US"/>
        </a:p>
      </dgm:t>
    </dgm:pt>
    <dgm:pt modelId="{854438E0-60A5-43A9-A406-529EC4B6CEC6}" type="sibTrans" cxnId="{5E94B842-6309-4B09-B089-7D11D991F561}">
      <dgm:prSet/>
      <dgm:spPr/>
      <dgm:t>
        <a:bodyPr/>
        <a:lstStyle/>
        <a:p>
          <a:endParaRPr lang="en-US"/>
        </a:p>
      </dgm:t>
    </dgm:pt>
    <dgm:pt modelId="{B81AB88B-DCE0-42EB-B879-8282F63137F8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bs-Latn-BA" sz="1600" dirty="0" smtClean="0"/>
            <a:t>Događaji</a:t>
          </a:r>
          <a:endParaRPr lang="en-US" sz="1600" dirty="0"/>
        </a:p>
      </dgm:t>
    </dgm:pt>
    <dgm:pt modelId="{5203D2D9-ED74-499F-8407-3EA66343BD07}" type="parTrans" cxnId="{B85BECAE-332D-42F9-811C-10DCFB0921F1}">
      <dgm:prSet/>
      <dgm:spPr/>
      <dgm:t>
        <a:bodyPr/>
        <a:lstStyle/>
        <a:p>
          <a:endParaRPr lang="en-US"/>
        </a:p>
      </dgm:t>
    </dgm:pt>
    <dgm:pt modelId="{D15EF3E5-3663-4CEC-A8B4-4EA23927D0C5}" type="sibTrans" cxnId="{B85BECAE-332D-42F9-811C-10DCFB0921F1}">
      <dgm:prSet/>
      <dgm:spPr/>
      <dgm:t>
        <a:bodyPr/>
        <a:lstStyle/>
        <a:p>
          <a:endParaRPr lang="en-US"/>
        </a:p>
      </dgm:t>
    </dgm:pt>
    <dgm:pt modelId="{DE51E2A8-06DF-46CE-B577-5A83EB841991}">
      <dgm:prSet phldrT="[Text]" custT="1"/>
      <dgm:spPr/>
      <dgm:t>
        <a:bodyPr/>
        <a:lstStyle/>
        <a:p>
          <a:r>
            <a:rPr lang="en-US" sz="1800" b="1" dirty="0" smtClean="0"/>
            <a:t>Webinar</a:t>
          </a:r>
          <a:r>
            <a:rPr lang="bs-Latn-BA" sz="1800" b="1" dirty="0" smtClean="0"/>
            <a:t>i</a:t>
          </a:r>
          <a:endParaRPr lang="en-US" sz="1700" b="1" dirty="0" smtClean="0"/>
        </a:p>
        <a:p>
          <a:r>
            <a:rPr lang="en-US" sz="1700" dirty="0" smtClean="0"/>
            <a:t>- Global</a:t>
          </a:r>
          <a:r>
            <a:rPr lang="bs-Latn-BA" sz="1700" dirty="0" smtClean="0"/>
            <a:t>ni</a:t>
          </a:r>
          <a:r>
            <a:rPr lang="en-US" sz="1700" dirty="0" smtClean="0"/>
            <a:t> webinar</a:t>
          </a:r>
          <a:r>
            <a:rPr lang="bs-Latn-BA" sz="1700" dirty="0" smtClean="0"/>
            <a:t>i</a:t>
          </a:r>
          <a:endParaRPr lang="en-US" sz="1700" dirty="0" smtClean="0"/>
        </a:p>
        <a:p>
          <a:r>
            <a:rPr lang="en-US" sz="1700" dirty="0" smtClean="0"/>
            <a:t>- Lo</a:t>
          </a:r>
          <a:r>
            <a:rPr lang="bs-Latn-BA" sz="1700" dirty="0" smtClean="0"/>
            <a:t>k</a:t>
          </a:r>
          <a:r>
            <a:rPr lang="en-US" sz="1700" dirty="0" smtClean="0"/>
            <a:t>al</a:t>
          </a:r>
          <a:r>
            <a:rPr lang="bs-Latn-BA" sz="1700" dirty="0" smtClean="0"/>
            <a:t>ni</a:t>
          </a:r>
          <a:r>
            <a:rPr lang="en-US" sz="1700" dirty="0" smtClean="0"/>
            <a:t> webinar</a:t>
          </a:r>
          <a:r>
            <a:rPr lang="bs-Latn-BA" sz="1700" dirty="0" smtClean="0"/>
            <a:t>i</a:t>
          </a:r>
          <a:endParaRPr lang="en-US" sz="1700" dirty="0" smtClean="0"/>
        </a:p>
        <a:p>
          <a:r>
            <a:rPr lang="bs-Latn-BA" sz="1800" b="1" dirty="0" smtClean="0"/>
            <a:t>Natječaji</a:t>
          </a:r>
          <a:endParaRPr lang="en-US" sz="1700" b="1" dirty="0" smtClean="0"/>
        </a:p>
        <a:p>
          <a:r>
            <a:rPr lang="en-US" sz="1700" dirty="0" smtClean="0"/>
            <a:t>- </a:t>
          </a:r>
          <a:r>
            <a:rPr lang="bs-Latn-BA" sz="1700" dirty="0" smtClean="0"/>
            <a:t>Natječaj za </a:t>
          </a:r>
          <a:r>
            <a:rPr lang="en-US" sz="1700" dirty="0" smtClean="0"/>
            <a:t>Logo</a:t>
          </a:r>
        </a:p>
        <a:p>
          <a:r>
            <a:rPr lang="en-US" sz="1700" dirty="0" smtClean="0"/>
            <a:t>- </a:t>
          </a:r>
          <a:r>
            <a:rPr lang="bs-Latn-BA" sz="1700" dirty="0" smtClean="0"/>
            <a:t>Natječaj za članak</a:t>
          </a:r>
          <a:endParaRPr lang="en-US" sz="1700" dirty="0" smtClean="0"/>
        </a:p>
        <a:p>
          <a:r>
            <a:rPr lang="en-US" sz="1700" dirty="0" smtClean="0"/>
            <a:t>- </a:t>
          </a:r>
          <a:r>
            <a:rPr lang="bs-Latn-BA" sz="1700" dirty="0" smtClean="0"/>
            <a:t>Još toga dolazi</a:t>
          </a:r>
          <a:endParaRPr lang="en-US" sz="1700" dirty="0"/>
        </a:p>
      </dgm:t>
    </dgm:pt>
    <dgm:pt modelId="{08823417-E96E-4861-9339-56F413EFC54A}" type="parTrans" cxnId="{4A9ECB0E-BF8E-4633-97A0-5688F5FB07FA}">
      <dgm:prSet/>
      <dgm:spPr/>
      <dgm:t>
        <a:bodyPr/>
        <a:lstStyle/>
        <a:p>
          <a:endParaRPr lang="en-US"/>
        </a:p>
      </dgm:t>
    </dgm:pt>
    <dgm:pt modelId="{1A2E6D8F-C209-4F53-9D0B-47C7AC339CC9}" type="sibTrans" cxnId="{4A9ECB0E-BF8E-4633-97A0-5688F5FB07FA}">
      <dgm:prSet/>
      <dgm:spPr/>
      <dgm:t>
        <a:bodyPr/>
        <a:lstStyle/>
        <a:p>
          <a:endParaRPr lang="en-US"/>
        </a:p>
      </dgm:t>
    </dgm:pt>
    <dgm:pt modelId="{49533CE8-4DE2-4979-883C-E2550A211C69}">
      <dgm:prSet phldrT="[Text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bs-Latn-BA" dirty="0" smtClean="0"/>
            <a:t>Promocija i</a:t>
          </a:r>
          <a:r>
            <a:rPr lang="en-US" dirty="0" smtClean="0"/>
            <a:t> </a:t>
          </a:r>
          <a:r>
            <a:rPr lang="bs-Latn-BA" dirty="0" smtClean="0"/>
            <a:t>period nakon</a:t>
          </a:r>
          <a:endParaRPr lang="en-US" dirty="0"/>
        </a:p>
      </dgm:t>
    </dgm:pt>
    <dgm:pt modelId="{842AE01C-58FF-4E2B-9555-986B54208FE2}" type="parTrans" cxnId="{51880BB8-A710-481B-95E2-809F94A91484}">
      <dgm:prSet/>
      <dgm:spPr/>
      <dgm:t>
        <a:bodyPr/>
        <a:lstStyle/>
        <a:p>
          <a:endParaRPr lang="en-US"/>
        </a:p>
      </dgm:t>
    </dgm:pt>
    <dgm:pt modelId="{F7D4712D-21D6-479B-8F9B-ABC9727EF2FD}" type="sibTrans" cxnId="{51880BB8-A710-481B-95E2-809F94A91484}">
      <dgm:prSet/>
      <dgm:spPr/>
      <dgm:t>
        <a:bodyPr/>
        <a:lstStyle/>
        <a:p>
          <a:endParaRPr lang="en-US"/>
        </a:p>
      </dgm:t>
    </dgm:pt>
    <dgm:pt modelId="{72D450E7-2E71-4D14-BCA2-960E0D1B8D17}">
      <dgm:prSet phldrT="[Text]" custT="1"/>
      <dgm:spPr/>
      <dgm:t>
        <a:bodyPr/>
        <a:lstStyle/>
        <a:p>
          <a:r>
            <a:rPr lang="en-US" sz="1800" dirty="0" smtClean="0"/>
            <a:t>-</a:t>
          </a:r>
          <a:r>
            <a:rPr lang="en-US" sz="1800" b="1" dirty="0" smtClean="0"/>
            <a:t>Final</a:t>
          </a:r>
          <a:r>
            <a:rPr lang="bs-Latn-BA" sz="1800" b="1" dirty="0" smtClean="0"/>
            <a:t>ni</a:t>
          </a:r>
          <a:r>
            <a:rPr lang="en-US" sz="1800" b="1" dirty="0" smtClean="0"/>
            <a:t> Webinar</a:t>
          </a:r>
        </a:p>
        <a:p>
          <a:r>
            <a:rPr lang="en-US" sz="1800" dirty="0" smtClean="0"/>
            <a:t>-</a:t>
          </a:r>
          <a:r>
            <a:rPr lang="en-US" sz="1800" dirty="0" err="1" smtClean="0"/>
            <a:t>Simultan</a:t>
          </a:r>
          <a:r>
            <a:rPr lang="bs-Latn-BA" sz="1800" dirty="0" smtClean="0"/>
            <a:t>i</a:t>
          </a:r>
          <a:r>
            <a:rPr lang="en-US" sz="1800" dirty="0" smtClean="0"/>
            <a:t> press-</a:t>
          </a:r>
          <a:r>
            <a:rPr lang="en-US" sz="1800" dirty="0" err="1" smtClean="0"/>
            <a:t>releas</a:t>
          </a:r>
          <a:r>
            <a:rPr lang="bs-Latn-BA" sz="1800" dirty="0" smtClean="0"/>
            <a:t>e</a:t>
          </a:r>
          <a:r>
            <a:rPr lang="en-US" sz="1800" dirty="0" smtClean="0"/>
            <a:t> </a:t>
          </a:r>
          <a:endParaRPr lang="bs-Latn-BA" sz="1800" dirty="0" smtClean="0"/>
        </a:p>
        <a:p>
          <a:r>
            <a:rPr lang="en-US" sz="1800" dirty="0" smtClean="0"/>
            <a:t>-</a:t>
          </a:r>
          <a:r>
            <a:rPr lang="en-US" sz="1800" dirty="0" err="1" smtClean="0"/>
            <a:t>AdWords</a:t>
          </a:r>
          <a:r>
            <a:rPr lang="en-US" sz="1800" dirty="0" smtClean="0"/>
            <a:t> </a:t>
          </a:r>
          <a:r>
            <a:rPr lang="bs-Latn-BA" sz="1800" dirty="0" smtClean="0"/>
            <a:t>kampanja</a:t>
          </a:r>
          <a:endParaRPr lang="en-US" sz="1800" dirty="0" smtClean="0"/>
        </a:p>
        <a:p>
          <a:endParaRPr lang="en-US" sz="1700" dirty="0"/>
        </a:p>
      </dgm:t>
    </dgm:pt>
    <dgm:pt modelId="{63A84E8A-5C43-4996-9570-8C6213555A25}" type="parTrans" cxnId="{F7BFC1AC-22C3-4B00-86A0-DA5645759E0D}">
      <dgm:prSet/>
      <dgm:spPr/>
      <dgm:t>
        <a:bodyPr/>
        <a:lstStyle/>
        <a:p>
          <a:endParaRPr lang="en-US"/>
        </a:p>
      </dgm:t>
    </dgm:pt>
    <dgm:pt modelId="{DCDBFB4F-4CF0-46C1-84C8-3A8081AC7C64}" type="sibTrans" cxnId="{F7BFC1AC-22C3-4B00-86A0-DA5645759E0D}">
      <dgm:prSet/>
      <dgm:spPr/>
      <dgm:t>
        <a:bodyPr/>
        <a:lstStyle/>
        <a:p>
          <a:endParaRPr lang="en-US"/>
        </a:p>
      </dgm:t>
    </dgm:pt>
    <dgm:pt modelId="{1B978741-5C5D-4DCF-9C49-43DE7A315ADC}" type="pres">
      <dgm:prSet presAssocID="{225065E0-11BD-4A77-B549-7C53BF1B06B2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2C7A23F-6BDA-4540-8BB4-A6FCBAE6BE28}" type="pres">
      <dgm:prSet presAssocID="{5149918C-E7D8-4052-BB37-3200CE3F8E3F}" presName="parentText1" presStyleLbl="node1" presStyleIdx="0" presStyleCnt="4" custLinFactNeighborX="-6250" custLinFactNeighborY="-1719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BEE456-01C2-4A00-A08F-41A1EEC20B02}" type="pres">
      <dgm:prSet presAssocID="{5149918C-E7D8-4052-BB37-3200CE3F8E3F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AC2E1E-1097-4904-BC84-655452545C6C}" type="pres">
      <dgm:prSet presAssocID="{53A84035-16EB-437F-A98F-6B48E500BA7A}" presName="parentText2" presStyleLbl="node1" presStyleIdx="1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56DC33-6745-4861-A0E0-D34FCCF21CFE}" type="pres">
      <dgm:prSet presAssocID="{53A84035-16EB-437F-A98F-6B48E500BA7A}" presName="childText2" presStyleLbl="solidAlignAcc1" presStyleIdx="1" presStyleCnt="4" custScaleY="133225" custLinFactNeighborY="166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F2493F-5982-4848-BEEB-CFE97C56788C}" type="pres">
      <dgm:prSet presAssocID="{B81AB88B-DCE0-42EB-B879-8282F63137F8}" presName="parentText3" presStyleLbl="node1" presStyleIdx="2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9BBC84-63AC-44D5-A1FE-0C2B261B4D29}" type="pres">
      <dgm:prSet presAssocID="{B81AB88B-DCE0-42EB-B879-8282F63137F8}" presName="childText3" presStyleLbl="solidAlignAcc1" presStyleIdx="2" presStyleCnt="4" custScaleY="126199" custLinFactNeighborY="121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75E0BD-539E-4D14-80F6-83383371A560}" type="pres">
      <dgm:prSet presAssocID="{49533CE8-4DE2-4979-883C-E2550A211C69}" presName="parentText4" presStyleLbl="node1" presStyleIdx="3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2E2B03-D05D-42B1-8745-76D98E539D97}" type="pres">
      <dgm:prSet presAssocID="{49533CE8-4DE2-4979-883C-E2550A211C69}" presName="childText4" presStyleLbl="solidAlignAcc1" presStyleIdx="3" presStyleCnt="4" custScaleY="119601" custLinFactNeighborY="98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454A00-CB40-469B-A2C0-E4D146437318}" type="presOf" srcId="{53A84035-16EB-437F-A98F-6B48E500BA7A}" destId="{0FAC2E1E-1097-4904-BC84-655452545C6C}" srcOrd="0" destOrd="0" presId="urn:microsoft.com/office/officeart/2009/3/layout/IncreasingArrowsProcess"/>
    <dgm:cxn modelId="{23E18598-D577-4B69-90D0-47ADE5869200}" srcId="{5149918C-E7D8-4052-BB37-3200CE3F8E3F}" destId="{7D2C1A8F-8DE3-4D2E-BE82-94B1E2465731}" srcOrd="0" destOrd="0" parTransId="{5D1397CA-2667-478C-941C-18EB32DEFAE7}" sibTransId="{09FA98CD-A4B1-4B77-BFAC-CD0C02B2B0EA}"/>
    <dgm:cxn modelId="{5E94B842-6309-4B09-B089-7D11D991F561}" srcId="{53A84035-16EB-437F-A98F-6B48E500BA7A}" destId="{3BF4E4DD-1A83-4AB0-B8B0-60F4829BD813}" srcOrd="0" destOrd="0" parTransId="{6842D7E6-4CD0-424E-8184-542CB809F7F9}" sibTransId="{854438E0-60A5-43A9-A406-529EC4B6CEC6}"/>
    <dgm:cxn modelId="{4664B2C7-94E4-4D0D-B18D-4A41E56B348A}" type="presOf" srcId="{7D2C1A8F-8DE3-4D2E-BE82-94B1E2465731}" destId="{C3BEE456-01C2-4A00-A08F-41A1EEC20B02}" srcOrd="0" destOrd="0" presId="urn:microsoft.com/office/officeart/2009/3/layout/IncreasingArrowsProcess"/>
    <dgm:cxn modelId="{6810BD8F-424E-42B3-BEF2-069FD3697156}" srcId="{225065E0-11BD-4A77-B549-7C53BF1B06B2}" destId="{5149918C-E7D8-4052-BB37-3200CE3F8E3F}" srcOrd="0" destOrd="0" parTransId="{F639C94C-6284-4481-BEF3-5239F7875963}" sibTransId="{F10846A6-9FA0-454E-8F99-31D9BBD26F27}"/>
    <dgm:cxn modelId="{F6D2683F-5EBA-416A-9C09-DD4B0BD1C058}" type="presOf" srcId="{49533CE8-4DE2-4979-883C-E2550A211C69}" destId="{1A75E0BD-539E-4D14-80F6-83383371A560}" srcOrd="0" destOrd="0" presId="urn:microsoft.com/office/officeart/2009/3/layout/IncreasingArrowsProcess"/>
    <dgm:cxn modelId="{F7BFC1AC-22C3-4B00-86A0-DA5645759E0D}" srcId="{49533CE8-4DE2-4979-883C-E2550A211C69}" destId="{72D450E7-2E71-4D14-BCA2-960E0D1B8D17}" srcOrd="0" destOrd="0" parTransId="{63A84E8A-5C43-4996-9570-8C6213555A25}" sibTransId="{DCDBFB4F-4CF0-46C1-84C8-3A8081AC7C64}"/>
    <dgm:cxn modelId="{8F8C6062-EA32-4ED9-9007-EAB5381AC42F}" type="presOf" srcId="{DE51E2A8-06DF-46CE-B577-5A83EB841991}" destId="{4A9BBC84-63AC-44D5-A1FE-0C2B261B4D29}" srcOrd="0" destOrd="0" presId="urn:microsoft.com/office/officeart/2009/3/layout/IncreasingArrowsProcess"/>
    <dgm:cxn modelId="{F68FFA30-0EF6-4490-8983-F624494D9CFD}" type="presOf" srcId="{5149918C-E7D8-4052-BB37-3200CE3F8E3F}" destId="{72C7A23F-6BDA-4540-8BB4-A6FCBAE6BE28}" srcOrd="0" destOrd="0" presId="urn:microsoft.com/office/officeart/2009/3/layout/IncreasingArrowsProcess"/>
    <dgm:cxn modelId="{E7FF53DF-54EE-4CF0-83FE-DBF2A52EAFAA}" srcId="{225065E0-11BD-4A77-B549-7C53BF1B06B2}" destId="{53A84035-16EB-437F-A98F-6B48E500BA7A}" srcOrd="1" destOrd="0" parTransId="{FDE74D96-6E34-4292-8DD7-1441F336EE4F}" sibTransId="{D6EA9D0E-6593-42EB-84E1-C84676423AC9}"/>
    <dgm:cxn modelId="{346912D2-7CED-42D0-90E1-87B6714A3764}" type="presOf" srcId="{72D450E7-2E71-4D14-BCA2-960E0D1B8D17}" destId="{C92E2B03-D05D-42B1-8745-76D98E539D97}" srcOrd="0" destOrd="0" presId="urn:microsoft.com/office/officeart/2009/3/layout/IncreasingArrowsProcess"/>
    <dgm:cxn modelId="{51880BB8-A710-481B-95E2-809F94A91484}" srcId="{225065E0-11BD-4A77-B549-7C53BF1B06B2}" destId="{49533CE8-4DE2-4979-883C-E2550A211C69}" srcOrd="3" destOrd="0" parTransId="{842AE01C-58FF-4E2B-9555-986B54208FE2}" sibTransId="{F7D4712D-21D6-479B-8F9B-ABC9727EF2FD}"/>
    <dgm:cxn modelId="{4A9ECB0E-BF8E-4633-97A0-5688F5FB07FA}" srcId="{B81AB88B-DCE0-42EB-B879-8282F63137F8}" destId="{DE51E2A8-06DF-46CE-B577-5A83EB841991}" srcOrd="0" destOrd="0" parTransId="{08823417-E96E-4861-9339-56F413EFC54A}" sibTransId="{1A2E6D8F-C209-4F53-9D0B-47C7AC339CC9}"/>
    <dgm:cxn modelId="{33986606-E09A-42E3-B417-0E6303DBBF1B}" type="presOf" srcId="{225065E0-11BD-4A77-B549-7C53BF1B06B2}" destId="{1B978741-5C5D-4DCF-9C49-43DE7A315ADC}" srcOrd="0" destOrd="0" presId="urn:microsoft.com/office/officeart/2009/3/layout/IncreasingArrowsProcess"/>
    <dgm:cxn modelId="{03EEF9CA-15FD-49AB-9814-5AB5F27AE11B}" type="presOf" srcId="{B81AB88B-DCE0-42EB-B879-8282F63137F8}" destId="{C5F2493F-5982-4848-BEEB-CFE97C56788C}" srcOrd="0" destOrd="0" presId="urn:microsoft.com/office/officeart/2009/3/layout/IncreasingArrowsProcess"/>
    <dgm:cxn modelId="{B85BECAE-332D-42F9-811C-10DCFB0921F1}" srcId="{225065E0-11BD-4A77-B549-7C53BF1B06B2}" destId="{B81AB88B-DCE0-42EB-B879-8282F63137F8}" srcOrd="2" destOrd="0" parTransId="{5203D2D9-ED74-499F-8407-3EA66343BD07}" sibTransId="{D15EF3E5-3663-4CEC-A8B4-4EA23927D0C5}"/>
    <dgm:cxn modelId="{0E98D928-2E3E-411B-AE9A-AA20FCE2EF8F}" type="presOf" srcId="{3BF4E4DD-1A83-4AB0-B8B0-60F4829BD813}" destId="{7656DC33-6745-4861-A0E0-D34FCCF21CFE}" srcOrd="0" destOrd="0" presId="urn:microsoft.com/office/officeart/2009/3/layout/IncreasingArrowsProcess"/>
    <dgm:cxn modelId="{169F8DA3-1AC0-4520-952D-E966151AEEC1}" type="presParOf" srcId="{1B978741-5C5D-4DCF-9C49-43DE7A315ADC}" destId="{72C7A23F-6BDA-4540-8BB4-A6FCBAE6BE28}" srcOrd="0" destOrd="0" presId="urn:microsoft.com/office/officeart/2009/3/layout/IncreasingArrowsProcess"/>
    <dgm:cxn modelId="{507C940E-7720-446B-8653-7A38A091EF52}" type="presParOf" srcId="{1B978741-5C5D-4DCF-9C49-43DE7A315ADC}" destId="{C3BEE456-01C2-4A00-A08F-41A1EEC20B02}" srcOrd="1" destOrd="0" presId="urn:microsoft.com/office/officeart/2009/3/layout/IncreasingArrowsProcess"/>
    <dgm:cxn modelId="{E9CF60C5-5FCE-4FEE-A53E-BC80A93D3487}" type="presParOf" srcId="{1B978741-5C5D-4DCF-9C49-43DE7A315ADC}" destId="{0FAC2E1E-1097-4904-BC84-655452545C6C}" srcOrd="2" destOrd="0" presId="urn:microsoft.com/office/officeart/2009/3/layout/IncreasingArrowsProcess"/>
    <dgm:cxn modelId="{70EE8117-7E66-4418-9A3A-2BAA9FDB6501}" type="presParOf" srcId="{1B978741-5C5D-4DCF-9C49-43DE7A315ADC}" destId="{7656DC33-6745-4861-A0E0-D34FCCF21CFE}" srcOrd="3" destOrd="0" presId="urn:microsoft.com/office/officeart/2009/3/layout/IncreasingArrowsProcess"/>
    <dgm:cxn modelId="{3243E03F-6C80-4BF3-B6AE-BBE0B0F814E0}" type="presParOf" srcId="{1B978741-5C5D-4DCF-9C49-43DE7A315ADC}" destId="{C5F2493F-5982-4848-BEEB-CFE97C56788C}" srcOrd="4" destOrd="0" presId="urn:microsoft.com/office/officeart/2009/3/layout/IncreasingArrowsProcess"/>
    <dgm:cxn modelId="{7646A1C1-4540-49A9-97DB-B835DDAC5888}" type="presParOf" srcId="{1B978741-5C5D-4DCF-9C49-43DE7A315ADC}" destId="{4A9BBC84-63AC-44D5-A1FE-0C2B261B4D29}" srcOrd="5" destOrd="0" presId="urn:microsoft.com/office/officeart/2009/3/layout/IncreasingArrowsProcess"/>
    <dgm:cxn modelId="{84112C7A-48A2-4126-9281-C9B3487A77E7}" type="presParOf" srcId="{1B978741-5C5D-4DCF-9C49-43DE7A315ADC}" destId="{1A75E0BD-539E-4D14-80F6-83383371A560}" srcOrd="6" destOrd="0" presId="urn:microsoft.com/office/officeart/2009/3/layout/IncreasingArrowsProcess"/>
    <dgm:cxn modelId="{1EF783DC-2320-430C-BFB8-ECED1493C84E}" type="presParOf" srcId="{1B978741-5C5D-4DCF-9C49-43DE7A315ADC}" destId="{C92E2B03-D05D-42B1-8745-76D98E539D97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C7A23F-6BDA-4540-8BB4-A6FCBAE6BE28}">
      <dsp:nvSpPr>
        <dsp:cNvPr id="0" name=""/>
        <dsp:cNvSpPr/>
      </dsp:nvSpPr>
      <dsp:spPr>
        <a:xfrm>
          <a:off x="0" y="247423"/>
          <a:ext cx="8969337" cy="1305800"/>
        </a:xfrm>
        <a:prstGeom prst="rightArrow">
          <a:avLst>
            <a:gd name="adj1" fmla="val 50000"/>
            <a:gd name="adj2" fmla="val 50000"/>
          </a:avLst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207296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2000" kern="1200" dirty="0" smtClean="0"/>
            <a:t>Napraviti materijale</a:t>
          </a:r>
          <a:r>
            <a:rPr lang="en-US" sz="2000" kern="1200" dirty="0" smtClean="0"/>
            <a:t>:</a:t>
          </a:r>
          <a:endParaRPr lang="en-US" sz="2000" kern="1200" dirty="0"/>
        </a:p>
      </dsp:txBody>
      <dsp:txXfrm>
        <a:off x="0" y="247423"/>
        <a:ext cx="8969337" cy="1305800"/>
      </dsp:txXfrm>
    </dsp:sp>
    <dsp:sp modelId="{C3BEE456-01C2-4A00-A08F-41A1EEC20B02}">
      <dsp:nvSpPr>
        <dsp:cNvPr id="0" name=""/>
        <dsp:cNvSpPr/>
      </dsp:nvSpPr>
      <dsp:spPr>
        <a:xfrm>
          <a:off x="80275" y="1278960"/>
          <a:ext cx="2067432" cy="241533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- Pre</a:t>
          </a:r>
          <a:r>
            <a:rPr lang="bs-Latn-BA" sz="2000" kern="1200" dirty="0" smtClean="0"/>
            <a:t>z</a:t>
          </a:r>
          <a:r>
            <a:rPr lang="en-US" sz="2000" kern="1200" dirty="0" err="1" smtClean="0"/>
            <a:t>enta</a:t>
          </a:r>
          <a:r>
            <a:rPr lang="bs-Latn-BA" sz="2000" kern="1200" dirty="0" smtClean="0"/>
            <a:t>cije</a:t>
          </a:r>
          <a:endParaRPr lang="en-US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- Banner</a:t>
          </a:r>
          <a:r>
            <a:rPr lang="bs-Latn-BA" sz="2000" kern="1200" dirty="0" smtClean="0"/>
            <a:t>-e</a:t>
          </a:r>
          <a:endParaRPr lang="en-US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- Email template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- Press-release template</a:t>
          </a:r>
          <a:endParaRPr lang="en-US" sz="2000" kern="1200" dirty="0"/>
        </a:p>
      </dsp:txBody>
      <dsp:txXfrm>
        <a:off x="80275" y="1278960"/>
        <a:ext cx="2067432" cy="2415338"/>
      </dsp:txXfrm>
    </dsp:sp>
    <dsp:sp modelId="{0FAC2E1E-1097-4904-BC84-655452545C6C}">
      <dsp:nvSpPr>
        <dsp:cNvPr id="0" name=""/>
        <dsp:cNvSpPr/>
      </dsp:nvSpPr>
      <dsp:spPr>
        <a:xfrm>
          <a:off x="2147707" y="704982"/>
          <a:ext cx="6901905" cy="1305800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76200" tIns="76200" rIns="254000" bIns="207296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</a:t>
          </a:r>
          <a:r>
            <a:rPr lang="bs-Latn-BA" sz="2000" kern="1200" dirty="0" smtClean="0"/>
            <a:t>grutovati</a:t>
          </a:r>
          <a:r>
            <a:rPr lang="en-US" sz="2000" kern="1200" dirty="0" smtClean="0"/>
            <a:t> partner</a:t>
          </a:r>
          <a:r>
            <a:rPr lang="bs-Latn-BA" sz="2000" kern="1200" dirty="0" smtClean="0"/>
            <a:t>e</a:t>
          </a:r>
          <a:r>
            <a:rPr lang="en-US" sz="2000" kern="1200" dirty="0" smtClean="0"/>
            <a:t>:</a:t>
          </a:r>
          <a:endParaRPr lang="en-US" sz="2000" kern="1200" dirty="0"/>
        </a:p>
      </dsp:txBody>
      <dsp:txXfrm>
        <a:off x="2147707" y="704982"/>
        <a:ext cx="6901905" cy="1305800"/>
      </dsp:txXfrm>
    </dsp:sp>
    <dsp:sp modelId="{7656DC33-6745-4861-A0E0-D34FCCF21CFE}">
      <dsp:nvSpPr>
        <dsp:cNvPr id="0" name=""/>
        <dsp:cNvSpPr/>
      </dsp:nvSpPr>
      <dsp:spPr>
        <a:xfrm>
          <a:off x="2147707" y="1714956"/>
          <a:ext cx="2067432" cy="31358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Ambasador</a:t>
          </a:r>
          <a:r>
            <a:rPr lang="bs-Latn-BA" sz="2000" kern="1200" dirty="0" smtClean="0"/>
            <a:t>e</a:t>
          </a:r>
          <a:endParaRPr lang="en-US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-</a:t>
          </a:r>
          <a:r>
            <a:rPr lang="bs-Latn-BA" sz="1600" kern="1200" dirty="0" smtClean="0"/>
            <a:t>Postaviti materijale na sajtove</a:t>
          </a:r>
          <a:endParaRPr lang="en-US" sz="16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-</a:t>
          </a:r>
          <a:r>
            <a:rPr lang="bs-Latn-BA" sz="1600" kern="1200" dirty="0" smtClean="0"/>
            <a:t>Pridružiti se društvenim mrežama</a:t>
          </a:r>
          <a:endParaRPr lang="en-US" sz="16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2000" kern="1200" dirty="0" smtClean="0"/>
            <a:t>Oni </a:t>
          </a:r>
          <a:r>
            <a:rPr lang="bs-Latn-BA" sz="2000" kern="1200" dirty="0" smtClean="0"/>
            <a:t>koji</a:t>
          </a:r>
          <a:r>
            <a:rPr lang="en-US" sz="2000" kern="1200" dirty="0" smtClean="0"/>
            <a:t> </a:t>
          </a:r>
          <a:r>
            <a:rPr lang="bs-Latn-BA" sz="2000" kern="1200" dirty="0" smtClean="0"/>
            <a:t>uti</a:t>
          </a:r>
          <a:r>
            <a:rPr lang="en-US" sz="2000" kern="1200" dirty="0" smtClean="0"/>
            <a:t>je</a:t>
          </a:r>
          <a:r>
            <a:rPr lang="bs-Latn-BA" sz="2000" kern="1200" dirty="0" smtClean="0"/>
            <a:t>ču</a:t>
          </a:r>
          <a:endParaRPr lang="en-US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-webinar</a:t>
          </a:r>
          <a:r>
            <a:rPr lang="bs-Latn-BA" sz="1600" kern="1200" dirty="0" smtClean="0"/>
            <a:t>i</a:t>
          </a:r>
          <a:r>
            <a:rPr lang="en-US" sz="1600" kern="1200" dirty="0" smtClean="0"/>
            <a:t>, lo</a:t>
          </a:r>
          <a:r>
            <a:rPr lang="bs-Latn-BA" sz="1600" kern="1200" dirty="0" smtClean="0"/>
            <a:t>kalne</a:t>
          </a:r>
          <a:r>
            <a:rPr lang="en-US" sz="1600" kern="1200" dirty="0" smtClean="0"/>
            <a:t> </a:t>
          </a:r>
          <a:r>
            <a:rPr lang="bs-Latn-BA" sz="1600" kern="1200" dirty="0" smtClean="0"/>
            <a:t>vijesti</a:t>
          </a:r>
          <a:endParaRPr lang="en-US" sz="16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2000" kern="1200" dirty="0" smtClean="0"/>
            <a:t>Dobavljači</a:t>
          </a:r>
          <a:endParaRPr lang="en-US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-</a:t>
          </a:r>
          <a:r>
            <a:rPr lang="en-US" sz="1600" kern="1200" dirty="0" err="1" smtClean="0"/>
            <a:t>spon</a:t>
          </a:r>
          <a:r>
            <a:rPr lang="bs-Latn-BA" sz="1600" kern="1200" dirty="0" smtClean="0"/>
            <a:t>zorstvo</a:t>
          </a:r>
          <a:endParaRPr lang="en-US" sz="1600" kern="1200" dirty="0"/>
        </a:p>
      </dsp:txBody>
      <dsp:txXfrm>
        <a:off x="2147707" y="1714956"/>
        <a:ext cx="2067432" cy="3135815"/>
      </dsp:txXfrm>
    </dsp:sp>
    <dsp:sp modelId="{C5F2493F-5982-4848-BEEB-CFE97C56788C}">
      <dsp:nvSpPr>
        <dsp:cNvPr id="0" name=""/>
        <dsp:cNvSpPr/>
      </dsp:nvSpPr>
      <dsp:spPr>
        <a:xfrm>
          <a:off x="4215140" y="1140095"/>
          <a:ext cx="4834473" cy="1305800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60960" tIns="60960" rIns="254000" bIns="207296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1600" kern="1200" dirty="0" smtClean="0"/>
            <a:t>Događaji</a:t>
          </a:r>
          <a:endParaRPr lang="en-US" sz="1600" kern="1200" dirty="0"/>
        </a:p>
      </dsp:txBody>
      <dsp:txXfrm>
        <a:off x="4215140" y="1140095"/>
        <a:ext cx="4834473" cy="1305800"/>
      </dsp:txXfrm>
    </dsp:sp>
    <dsp:sp modelId="{4A9BBC84-63AC-44D5-A1FE-0C2B261B4D29}">
      <dsp:nvSpPr>
        <dsp:cNvPr id="0" name=""/>
        <dsp:cNvSpPr/>
      </dsp:nvSpPr>
      <dsp:spPr>
        <a:xfrm>
          <a:off x="4215140" y="2126024"/>
          <a:ext cx="2067432" cy="29903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Webinar</a:t>
          </a:r>
          <a:r>
            <a:rPr lang="bs-Latn-BA" sz="1800" b="1" kern="1200" dirty="0" smtClean="0"/>
            <a:t>i</a:t>
          </a:r>
          <a:endParaRPr lang="en-US" sz="1700" b="1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- Global</a:t>
          </a:r>
          <a:r>
            <a:rPr lang="bs-Latn-BA" sz="1700" kern="1200" dirty="0" smtClean="0"/>
            <a:t>ni</a:t>
          </a:r>
          <a:r>
            <a:rPr lang="en-US" sz="1700" kern="1200" dirty="0" smtClean="0"/>
            <a:t> webinar</a:t>
          </a:r>
          <a:r>
            <a:rPr lang="bs-Latn-BA" sz="1700" kern="1200" dirty="0" smtClean="0"/>
            <a:t>i</a:t>
          </a:r>
          <a:endParaRPr lang="en-US" sz="17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- Lo</a:t>
          </a:r>
          <a:r>
            <a:rPr lang="bs-Latn-BA" sz="1700" kern="1200" dirty="0" smtClean="0"/>
            <a:t>k</a:t>
          </a:r>
          <a:r>
            <a:rPr lang="en-US" sz="1700" kern="1200" dirty="0" smtClean="0"/>
            <a:t>al</a:t>
          </a:r>
          <a:r>
            <a:rPr lang="bs-Latn-BA" sz="1700" kern="1200" dirty="0" smtClean="0"/>
            <a:t>ni</a:t>
          </a:r>
          <a:r>
            <a:rPr lang="en-US" sz="1700" kern="1200" dirty="0" smtClean="0"/>
            <a:t> webinar</a:t>
          </a:r>
          <a:r>
            <a:rPr lang="bs-Latn-BA" sz="1700" kern="1200" dirty="0" smtClean="0"/>
            <a:t>i</a:t>
          </a:r>
          <a:endParaRPr lang="en-US" sz="17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1800" b="1" kern="1200" dirty="0" smtClean="0"/>
            <a:t>Natječaji</a:t>
          </a:r>
          <a:endParaRPr lang="en-US" sz="1700" b="1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- </a:t>
          </a:r>
          <a:r>
            <a:rPr lang="bs-Latn-BA" sz="1700" kern="1200" dirty="0" smtClean="0"/>
            <a:t>Natječaj za </a:t>
          </a:r>
          <a:r>
            <a:rPr lang="en-US" sz="1700" kern="1200" dirty="0" smtClean="0"/>
            <a:t>Logo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- </a:t>
          </a:r>
          <a:r>
            <a:rPr lang="bs-Latn-BA" sz="1700" kern="1200" dirty="0" smtClean="0"/>
            <a:t>Natječaj za članak</a:t>
          </a:r>
          <a:endParaRPr lang="en-US" sz="17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- </a:t>
          </a:r>
          <a:r>
            <a:rPr lang="bs-Latn-BA" sz="1700" kern="1200" dirty="0" smtClean="0"/>
            <a:t>Još toga dolazi</a:t>
          </a:r>
          <a:endParaRPr lang="en-US" sz="1700" kern="1200" dirty="0"/>
        </a:p>
      </dsp:txBody>
      <dsp:txXfrm>
        <a:off x="4215140" y="2126024"/>
        <a:ext cx="2067432" cy="2990300"/>
      </dsp:txXfrm>
    </dsp:sp>
    <dsp:sp modelId="{1A75E0BD-539E-4D14-80F6-83383371A560}">
      <dsp:nvSpPr>
        <dsp:cNvPr id="0" name=""/>
        <dsp:cNvSpPr/>
      </dsp:nvSpPr>
      <dsp:spPr>
        <a:xfrm>
          <a:off x="6282572" y="1575207"/>
          <a:ext cx="2767040" cy="1305800"/>
        </a:xfrm>
        <a:prstGeom prst="rightArrow">
          <a:avLst>
            <a:gd name="adj1" fmla="val 50000"/>
            <a:gd name="adj2" fmla="val 5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0960" tIns="60960" rIns="254000" bIns="207296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1600" kern="1200" dirty="0" smtClean="0"/>
            <a:t>Promocija i</a:t>
          </a:r>
          <a:r>
            <a:rPr lang="en-US" sz="1600" kern="1200" dirty="0" smtClean="0"/>
            <a:t> </a:t>
          </a:r>
          <a:r>
            <a:rPr lang="bs-Latn-BA" sz="1600" kern="1200" dirty="0" smtClean="0"/>
            <a:t>period nakon</a:t>
          </a:r>
          <a:endParaRPr lang="en-US" sz="1600" kern="1200" dirty="0"/>
        </a:p>
      </dsp:txBody>
      <dsp:txXfrm>
        <a:off x="6282572" y="1575207"/>
        <a:ext cx="2767040" cy="1305800"/>
      </dsp:txXfrm>
    </dsp:sp>
    <dsp:sp modelId="{C92E2B03-D05D-42B1-8745-76D98E539D97}">
      <dsp:nvSpPr>
        <dsp:cNvPr id="0" name=""/>
        <dsp:cNvSpPr/>
      </dsp:nvSpPr>
      <dsp:spPr>
        <a:xfrm>
          <a:off x="6282572" y="2584526"/>
          <a:ext cx="2086267" cy="286717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-</a:t>
          </a:r>
          <a:r>
            <a:rPr lang="en-US" sz="1800" b="1" kern="1200" dirty="0" smtClean="0"/>
            <a:t>Final</a:t>
          </a:r>
          <a:r>
            <a:rPr lang="bs-Latn-BA" sz="1800" b="1" kern="1200" dirty="0" smtClean="0"/>
            <a:t>ni</a:t>
          </a:r>
          <a:r>
            <a:rPr lang="en-US" sz="1800" b="1" kern="1200" dirty="0" smtClean="0"/>
            <a:t> Webinar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-</a:t>
          </a:r>
          <a:r>
            <a:rPr lang="en-US" sz="1800" kern="1200" dirty="0" err="1" smtClean="0"/>
            <a:t>Simultan</a:t>
          </a:r>
          <a:r>
            <a:rPr lang="bs-Latn-BA" sz="1800" kern="1200" dirty="0" smtClean="0"/>
            <a:t>i</a:t>
          </a:r>
          <a:r>
            <a:rPr lang="en-US" sz="1800" kern="1200" dirty="0" smtClean="0"/>
            <a:t> press-</a:t>
          </a:r>
          <a:r>
            <a:rPr lang="en-US" sz="1800" kern="1200" dirty="0" err="1" smtClean="0"/>
            <a:t>releas</a:t>
          </a:r>
          <a:r>
            <a:rPr lang="bs-Latn-BA" sz="1800" kern="1200" dirty="0" smtClean="0"/>
            <a:t>e</a:t>
          </a:r>
          <a:r>
            <a:rPr lang="en-US" sz="1800" kern="1200" dirty="0" smtClean="0"/>
            <a:t> </a:t>
          </a:r>
          <a:endParaRPr lang="bs-Latn-BA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-</a:t>
          </a:r>
          <a:r>
            <a:rPr lang="en-US" sz="1800" kern="1200" dirty="0" err="1" smtClean="0"/>
            <a:t>AdWords</a:t>
          </a:r>
          <a:r>
            <a:rPr lang="en-US" sz="1800" kern="1200" dirty="0" smtClean="0"/>
            <a:t> </a:t>
          </a:r>
          <a:r>
            <a:rPr lang="bs-Latn-BA" sz="1800" kern="1200" dirty="0" smtClean="0"/>
            <a:t>kampanja</a:t>
          </a:r>
          <a:endParaRPr lang="en-US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6282572" y="2584526"/>
        <a:ext cx="2086267" cy="28671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69E1491-E0F5-4660-BD9A-5C0E3C07453B}" type="datetimeFigureOut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4BE3FC0-E2C3-4C9D-9C53-B71C4F01BA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FB30AB7-703E-4CA3-9FDD-E3C0DAF56AB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58933D3-0505-4CFC-9F8A-585EDF3897E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7573EE9-E61D-4EAE-9B52-3D602B019BF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0EA501B-7F82-4223-8C07-6A959D7A924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5FF84D-047C-404F-9727-4C4692DC555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E48FAE9-E082-4224-82BD-CE2F1A8D8AA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15CC804-DE1E-4FA2-BA7B-2F2D4BBD512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7ABE3D7-9581-4CA3-B813-8726CBF4F67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0F248DD-C76B-4949-BF6A-5D24BCB1D0B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6B2C890-5737-4428-A033-94540C6AF7B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F2A300-1241-409A-A564-DE68F2BB3D2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160A678-09BA-43BE-946E-8A6807111DA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C2FBE4-4754-48FC-A7C5-35D88572C88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1B842C-E299-456A-A1C3-2D3633815F6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AEDF4AB-9211-42BF-B991-7D80C4F582D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1CEC43-7EA4-4A1D-A12B-B203047AF9B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C54F8-08FB-4691-B4DE-96308E9A0AE8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F85E5-EA0C-4CBD-8FF6-424DA956BC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3FD4B-3000-4309-9ED3-DD579B03F758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0AC1E-FD86-427F-8516-FA5BE08D23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8EEFA-EE24-4CC0-8C27-959BDFDFB30D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68CCC-E1F5-43A4-8F69-278CCDC511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81FDC-B4D0-408A-854A-12B6468EDC93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2BD4D-C2AC-4206-BE4C-66F3F1A89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E84FB-8F42-4450-87F0-8EE3696651E5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59FD0-7BED-44B2-AAB8-74370CC71B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390B5-7D2C-40E1-B59A-E1230D0D447E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BF345-6A99-4F3B-A857-5F560D0C18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D5B85-0A09-4815-B6B1-9CA9CA582AF8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DB0D5-4095-4C35-906B-A1033BFB4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B413C-5EB5-480C-8F59-C86D885B6F85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39D3D-EDDF-4B42-9CAF-7CBE574B0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E600B-EC56-4A24-A880-942A2E4FB8C0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E50A7-05C4-40BB-BAB8-30A3065968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879F8-A7CC-402D-AA18-667FE610EB34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DC956-68D8-4FB7-8FA0-A15B4B1C2C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FF849-B8D7-476E-9B6D-721DF2D0144D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CAEA6-B678-47EF-A6EB-2477A3A61F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D9E57E-E805-4774-BCB6-1A94B7E43578}" type="datetime1">
              <a:rPr lang="en-US"/>
              <a:pPr>
                <a:defRPr/>
              </a:pPr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B25450-ED98-47D5-90F0-16EE105FA0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mindthebird.com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witter.com/mindthefirebird" TargetMode="External"/><Relationship Id="rId5" Type="http://schemas.openxmlformats.org/officeDocument/2006/relationships/hyperlink" Target="http://groups.google.com/group/mindthebird" TargetMode="External"/><Relationship Id="rId4" Type="http://schemas.openxmlformats.org/officeDocument/2006/relationships/hyperlink" Target="http://www.linkedin.com/groups?gid=2719245&amp;trk=fulpro_grplogo&amp;goback=.hom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admin@mindthebird.com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indthebird.com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dthebird.com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nkedin.com/groups?home=&amp;gid=2719245&amp;trk=anet_ug_hm&amp;goback=.hom" TargetMode="External"/><Relationship Id="rId5" Type="http://schemas.openxmlformats.org/officeDocument/2006/relationships/hyperlink" Target="http://groups.google.ru/group/mindthebird" TargetMode="External"/><Relationship Id="rId4" Type="http://schemas.openxmlformats.org/officeDocument/2006/relationships/hyperlink" Target="http://twitter.com/mindthefirebird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admin@mindthebird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indthebird.com/downloadmtb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924800" cy="18288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sz="7200" dirty="0" smtClean="0"/>
              <a:t>Mind The Bird!</a:t>
            </a:r>
            <a:br>
              <a:rPr lang="en-US" sz="7200" dirty="0" smtClean="0"/>
            </a:br>
            <a:r>
              <a:rPr lang="en-US" sz="4900" dirty="0" smtClean="0"/>
              <a:t>Firebird 2.5 </a:t>
            </a:r>
            <a:r>
              <a:rPr lang="en-US" sz="4900" dirty="0" err="1" smtClean="0"/>
              <a:t>kampanja</a:t>
            </a:r>
            <a:r>
              <a:rPr lang="bs-Latn-BA" sz="4900" dirty="0" smtClean="0"/>
              <a:t> promocije</a:t>
            </a:r>
            <a:r>
              <a:rPr lang="en-US" sz="2700" dirty="0" smtClean="0"/>
              <a:t/>
            </a:r>
            <a:br>
              <a:rPr lang="en-US" sz="2700" dirty="0" smtClean="0"/>
            </a:br>
            <a:endParaRPr lang="en-US" dirty="0"/>
          </a:p>
        </p:txBody>
      </p:sp>
      <p:pic>
        <p:nvPicPr>
          <p:cNvPr id="2050" name="Picture 2" descr="C:\TEMP\mtb\logos\firebird-logo-2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475875"/>
            <a:ext cx="2895600" cy="28956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hlinkClick r:id="rId4"/>
              </a:rPr>
              <a:t>www.MindTheBird.com</a:t>
            </a:r>
            <a:r>
              <a:rPr lang="en-US" dirty="0"/>
              <a:t> </a:t>
            </a:r>
          </a:p>
        </p:txBody>
      </p:sp>
      <p:sp>
        <p:nvSpPr>
          <p:cNvPr id="2053" name="TextBox 3"/>
          <p:cNvSpPr txBox="1">
            <a:spLocks noChangeArrowheads="1"/>
          </p:cNvSpPr>
          <p:nvPr/>
        </p:nvSpPr>
        <p:spPr bwMode="auto">
          <a:xfrm>
            <a:off x="762000" y="3200400"/>
            <a:ext cx="35814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 dirty="0" err="1" smtClean="0"/>
              <a:t>Kako</a:t>
            </a:r>
            <a:r>
              <a:rPr lang="en-US" sz="4400" b="1" dirty="0" smtClean="0"/>
              <a:t> VI mo</a:t>
            </a:r>
            <a:r>
              <a:rPr lang="bs-Latn-BA" sz="4400" b="1" dirty="0" smtClean="0"/>
              <a:t>žete pomoći </a:t>
            </a:r>
            <a:r>
              <a:rPr lang="en-US" sz="4400" b="1" dirty="0" smtClean="0"/>
              <a:t>Firebird</a:t>
            </a:r>
            <a:r>
              <a:rPr lang="bs-Latn-BA" sz="4400" b="1" dirty="0" smtClean="0"/>
              <a:t>-u</a:t>
            </a:r>
            <a:endParaRPr lang="ru-RU" sz="4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53340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Download</a:t>
            </a:r>
            <a:r>
              <a:rPr lang="bs-Latn-BA" dirty="0" smtClean="0"/>
              <a:t>-ujte</a:t>
            </a:r>
            <a:r>
              <a:rPr lang="en-US" dirty="0" smtClean="0"/>
              <a:t> Firebird </a:t>
            </a:r>
            <a:r>
              <a:rPr lang="en-US" dirty="0" err="1" smtClean="0"/>
              <a:t>marketin</a:t>
            </a:r>
            <a:r>
              <a:rPr lang="bs-Latn-BA" dirty="0" smtClean="0"/>
              <a:t>ške</a:t>
            </a:r>
            <a:r>
              <a:rPr lang="en-US" dirty="0" smtClean="0"/>
              <a:t> </a:t>
            </a:r>
            <a:r>
              <a:rPr lang="en-US" dirty="0" err="1" smtClean="0"/>
              <a:t>materi</a:t>
            </a:r>
            <a:r>
              <a:rPr lang="bs-Latn-BA" dirty="0" smtClean="0"/>
              <a:t>jale sa </a:t>
            </a:r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 </a:t>
            </a:r>
            <a:r>
              <a:rPr lang="bs-Latn-BA" dirty="0" smtClean="0"/>
              <a:t>i postavite na sajt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</a:t>
            </a:r>
            <a:r>
              <a:rPr lang="bs-Latn-BA" dirty="0" smtClean="0"/>
              <a:t>ostavite</a:t>
            </a:r>
            <a:r>
              <a:rPr lang="en-US" dirty="0" smtClean="0"/>
              <a:t> banner</a:t>
            </a:r>
            <a:r>
              <a:rPr lang="bs-Latn-BA" dirty="0" smtClean="0"/>
              <a:t>e</a:t>
            </a:r>
            <a:r>
              <a:rPr lang="en-US" dirty="0" smtClean="0"/>
              <a:t> </a:t>
            </a:r>
            <a:r>
              <a:rPr lang="bs-Latn-BA" dirty="0" smtClean="0"/>
              <a:t>i</a:t>
            </a:r>
            <a:r>
              <a:rPr lang="en-US" dirty="0" smtClean="0"/>
              <a:t> p</a:t>
            </a:r>
            <a:r>
              <a:rPr lang="bs-Latn-BA" dirty="0" smtClean="0"/>
              <a:t>ostavite</a:t>
            </a:r>
            <a:r>
              <a:rPr lang="en-US" dirty="0" smtClean="0"/>
              <a:t>/embed</a:t>
            </a:r>
            <a:r>
              <a:rPr lang="bs-Latn-BA" dirty="0" smtClean="0"/>
              <a:t>-ujte</a:t>
            </a:r>
            <a:r>
              <a:rPr lang="en-US" dirty="0" smtClean="0"/>
              <a:t> pre</a:t>
            </a:r>
            <a:r>
              <a:rPr lang="bs-Latn-BA" dirty="0" smtClean="0"/>
              <a:t>z</a:t>
            </a:r>
            <a:r>
              <a:rPr lang="en-US" dirty="0" err="1" smtClean="0"/>
              <a:t>enta</a:t>
            </a:r>
            <a:r>
              <a:rPr lang="bs-Latn-BA" dirty="0" smtClean="0"/>
              <a:t>cije na Vaš sajt i </a:t>
            </a:r>
            <a:r>
              <a:rPr lang="en-US" dirty="0" smtClean="0"/>
              <a:t>blog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bs-Latn-BA" dirty="0" smtClean="0"/>
              <a:t>Pošaljite </a:t>
            </a:r>
            <a:r>
              <a:rPr lang="en-US" dirty="0" smtClean="0"/>
              <a:t>email </a:t>
            </a:r>
            <a:r>
              <a:rPr lang="bs-Latn-BA" dirty="0" smtClean="0"/>
              <a:t>a zatim i </a:t>
            </a:r>
            <a:r>
              <a:rPr lang="en-US" dirty="0" smtClean="0"/>
              <a:t>press release </a:t>
            </a:r>
            <a:r>
              <a:rPr lang="bs-Latn-BA" dirty="0" smtClean="0"/>
              <a:t>vezano za </a:t>
            </a:r>
            <a:r>
              <a:rPr lang="en-US" dirty="0" smtClean="0"/>
              <a:t>Firebird 2.5 </a:t>
            </a:r>
            <a:r>
              <a:rPr lang="bs-Latn-BA" dirty="0" smtClean="0"/>
              <a:t>i Vašu aplikaciju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s-Latn-BA" dirty="0" smtClean="0"/>
              <a:t>Pridružite se </a:t>
            </a:r>
            <a:r>
              <a:rPr lang="en-US" dirty="0" err="1" smtClean="0"/>
              <a:t>MindTheBird</a:t>
            </a:r>
            <a:r>
              <a:rPr lang="en-US" dirty="0" smtClean="0"/>
              <a:t> social network: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MindTheBird! </a:t>
            </a:r>
            <a:r>
              <a:rPr lang="en-US" dirty="0" smtClean="0"/>
              <a:t>LinkedIn – </a:t>
            </a:r>
            <a:r>
              <a:rPr lang="bs-Latn-BA" dirty="0" smtClean="0">
                <a:hlinkClick r:id="rId4"/>
              </a:rPr>
              <a:t>pridruži se odmah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MindTheBird! Google Group – </a:t>
            </a:r>
            <a:r>
              <a:rPr lang="bs-Latn-BA" dirty="0" smtClean="0">
                <a:hlinkClick r:id="rId5"/>
              </a:rPr>
              <a:t>pridruži se odmah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Twitter </a:t>
            </a:r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twitter.com/mindthefirebird</a:t>
            </a:r>
            <a:r>
              <a:rPr lang="en-US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s-Latn-BA" dirty="0" smtClean="0"/>
              <a:t>Ohrabrite Vaše kolege</a:t>
            </a:r>
            <a:r>
              <a:rPr lang="en-US" dirty="0" smtClean="0"/>
              <a:t>, </a:t>
            </a:r>
            <a:r>
              <a:rPr lang="bs-Latn-BA" dirty="0" smtClean="0"/>
              <a:t>prijatelje i društvene kontakte da se pridruže </a:t>
            </a:r>
            <a:r>
              <a:rPr lang="en-US" dirty="0" err="1" smtClean="0"/>
              <a:t>MindTheBird</a:t>
            </a:r>
            <a:r>
              <a:rPr lang="en-US" dirty="0" smtClean="0"/>
              <a:t>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463" y="152401"/>
            <a:ext cx="9144000" cy="1323439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s-Latn-BA" sz="4000" dirty="0" smtClean="0">
                <a:latin typeface="+mn-lt"/>
                <a:cs typeface="+mn-cs"/>
              </a:rPr>
              <a:t>Kako </a:t>
            </a:r>
            <a:r>
              <a:rPr lang="bs-Latn-BA" sz="4000" b="1" dirty="0" smtClean="0">
                <a:latin typeface="+mn-lt"/>
                <a:cs typeface="+mn-cs"/>
              </a:rPr>
              <a:t>Vi</a:t>
            </a:r>
            <a:r>
              <a:rPr lang="en-US" sz="4000" dirty="0" smtClean="0">
                <a:latin typeface="+mn-lt"/>
                <a:cs typeface="+mn-cs"/>
              </a:rPr>
              <a:t> </a:t>
            </a:r>
            <a:r>
              <a:rPr lang="bs-Latn-BA" sz="4000" dirty="0" smtClean="0">
                <a:latin typeface="+mn-lt"/>
                <a:cs typeface="+mn-cs"/>
              </a:rPr>
              <a:t>možete pomoći</a:t>
            </a:r>
            <a:r>
              <a:rPr lang="en-US" sz="4000" dirty="0" smtClean="0">
                <a:latin typeface="+mn-lt"/>
                <a:cs typeface="+mn-cs"/>
              </a:rPr>
              <a:t> </a:t>
            </a:r>
            <a:r>
              <a:rPr lang="bs-Latn-BA" sz="4000" dirty="0" smtClean="0">
                <a:latin typeface="+mn-lt"/>
                <a:cs typeface="+mn-cs"/>
              </a:rPr>
              <a:t>u promociji </a:t>
            </a:r>
            <a:r>
              <a:rPr lang="en-US" sz="4000" dirty="0" smtClean="0">
                <a:latin typeface="+mn-lt"/>
                <a:cs typeface="+mn-cs"/>
              </a:rPr>
              <a:t>Firebird</a:t>
            </a:r>
            <a:r>
              <a:rPr lang="bs-Latn-BA" sz="4000" dirty="0" smtClean="0">
                <a:latin typeface="+mn-lt"/>
                <a:cs typeface="+mn-cs"/>
              </a:rPr>
              <a:t>-a</a:t>
            </a:r>
            <a:r>
              <a:rPr lang="en-US" sz="4000" dirty="0" smtClean="0">
                <a:latin typeface="+mn-lt"/>
                <a:cs typeface="+mn-cs"/>
              </a:rPr>
              <a:t> 2.5?</a:t>
            </a:r>
            <a:endParaRPr lang="en-US" sz="4000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363" y="1143000"/>
            <a:ext cx="8631237" cy="54102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s-Latn-BA" dirty="0" smtClean="0"/>
              <a:t>Za</a:t>
            </a:r>
            <a:r>
              <a:rPr lang="en-US" dirty="0" smtClean="0"/>
              <a:t> </a:t>
            </a:r>
            <a:r>
              <a:rPr lang="bs-Latn-BA" dirty="0" smtClean="0"/>
              <a:t>sve</a:t>
            </a:r>
            <a:r>
              <a:rPr lang="en-US" dirty="0" smtClean="0"/>
              <a:t> – set </a:t>
            </a:r>
            <a:r>
              <a:rPr lang="en-US" dirty="0" err="1" smtClean="0"/>
              <a:t>marketin</a:t>
            </a:r>
            <a:r>
              <a:rPr lang="bs-Latn-BA" dirty="0" smtClean="0"/>
              <a:t>ških materijala pod slobodnom licencom</a:t>
            </a:r>
            <a:r>
              <a:rPr lang="en-US" dirty="0" smtClean="0"/>
              <a:t> (</a:t>
            </a:r>
            <a:r>
              <a:rPr lang="bs-Latn-BA" dirty="0" smtClean="0"/>
              <a:t>koristite ih kao </a:t>
            </a:r>
            <a:r>
              <a:rPr lang="en-US" dirty="0" smtClean="0"/>
              <a:t>template </a:t>
            </a:r>
            <a:r>
              <a:rPr lang="bs-Latn-BA" dirty="0" smtClean="0"/>
              <a:t>za Vaše materijale</a:t>
            </a:r>
            <a:r>
              <a:rPr lang="en-US" dirty="0" smtClean="0"/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s-Latn-BA" dirty="0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ambasador</a:t>
            </a:r>
            <a:r>
              <a:rPr lang="bs-Latn-BA" dirty="0" smtClean="0"/>
              <a:t>e</a:t>
            </a:r>
            <a:r>
              <a:rPr lang="en-US" dirty="0" smtClean="0"/>
              <a:t> (</a:t>
            </a:r>
            <a:r>
              <a:rPr lang="bs-Latn-BA" dirty="0" smtClean="0"/>
              <a:t>volontere</a:t>
            </a:r>
            <a:r>
              <a:rPr lang="en-US" dirty="0" smtClean="0"/>
              <a:t>) </a:t>
            </a:r>
            <a:r>
              <a:rPr lang="bs-Latn-BA" dirty="0" smtClean="0"/>
              <a:t>i</a:t>
            </a:r>
            <a:r>
              <a:rPr lang="en-US" dirty="0" smtClean="0"/>
              <a:t> Firebird ISV</a:t>
            </a:r>
            <a:r>
              <a:rPr lang="bs-Latn-BA" dirty="0" smtClean="0"/>
              <a:t>-ove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bs-Latn-BA" dirty="0" smtClean="0"/>
              <a:t>Oglas na sajtu predstavljanja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bs-Latn-BA" dirty="0" smtClean="0"/>
              <a:t>Takmičenje i lutrija sa vrijednim nagradama</a:t>
            </a:r>
            <a:r>
              <a:rPr lang="en-US" dirty="0" smtClean="0"/>
              <a:t> (</a:t>
            </a:r>
            <a:r>
              <a:rPr lang="en-US" dirty="0" err="1" smtClean="0"/>
              <a:t>licen</a:t>
            </a:r>
            <a:r>
              <a:rPr lang="bs-Latn-BA" dirty="0" smtClean="0"/>
              <a:t>ce</a:t>
            </a:r>
            <a:r>
              <a:rPr lang="en-US" dirty="0" smtClean="0"/>
              <a:t> </a:t>
            </a:r>
            <a:r>
              <a:rPr lang="bs-Latn-BA" dirty="0" smtClean="0"/>
              <a:t>od </a:t>
            </a:r>
            <a:r>
              <a:rPr lang="en-US" dirty="0" err="1" smtClean="0"/>
              <a:t>spon</a:t>
            </a:r>
            <a:r>
              <a:rPr lang="bs-Latn-BA" dirty="0" smtClean="0"/>
              <a:t>z</a:t>
            </a:r>
            <a:r>
              <a:rPr lang="en-US" dirty="0" smtClean="0"/>
              <a:t>or</a:t>
            </a:r>
            <a:r>
              <a:rPr lang="bs-Latn-BA" dirty="0" smtClean="0"/>
              <a:t>a</a:t>
            </a:r>
            <a:r>
              <a:rPr lang="en-US" dirty="0" smtClean="0"/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s-Latn-BA" dirty="0" smtClean="0"/>
              <a:t>Za </a:t>
            </a:r>
            <a:r>
              <a:rPr lang="en-US" dirty="0" err="1" smtClean="0"/>
              <a:t>ofici</a:t>
            </a:r>
            <a:r>
              <a:rPr lang="bs-Latn-BA" dirty="0" smtClean="0"/>
              <a:t>jelne</a:t>
            </a:r>
            <a:r>
              <a:rPr lang="en-US" dirty="0" smtClean="0"/>
              <a:t> </a:t>
            </a:r>
            <a:r>
              <a:rPr lang="en-US" dirty="0" err="1" smtClean="0"/>
              <a:t>spon</a:t>
            </a:r>
            <a:r>
              <a:rPr lang="bs-Latn-BA" dirty="0" smtClean="0"/>
              <a:t>z</a:t>
            </a:r>
            <a:r>
              <a:rPr lang="en-US" dirty="0" smtClean="0"/>
              <a:t>or</a:t>
            </a:r>
            <a:r>
              <a:rPr lang="bs-Latn-BA" dirty="0" smtClean="0"/>
              <a:t>e</a:t>
            </a:r>
            <a:r>
              <a:rPr lang="en-US" dirty="0" smtClean="0"/>
              <a:t> </a:t>
            </a:r>
            <a:r>
              <a:rPr lang="bs-Latn-BA" dirty="0" smtClean="0"/>
              <a:t>promocije </a:t>
            </a:r>
            <a:r>
              <a:rPr lang="en-US" dirty="0" smtClean="0"/>
              <a:t>(</a:t>
            </a:r>
            <a:r>
              <a:rPr lang="bs-Latn-BA" dirty="0" smtClean="0"/>
              <a:t>Dobavljači alata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bs-Latn-BA" dirty="0" smtClean="0"/>
              <a:t>Sve ovo gore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+ vi</a:t>
            </a:r>
            <a:r>
              <a:rPr lang="bs-Latn-BA" dirty="0" smtClean="0"/>
              <a:t>dljivost na promotivnom sajtu </a:t>
            </a:r>
            <a:r>
              <a:rPr lang="en-US" dirty="0" smtClean="0"/>
              <a:t>(banner</a:t>
            </a:r>
            <a:r>
              <a:rPr lang="bs-Latn-BA" dirty="0" smtClean="0"/>
              <a:t>-i</a:t>
            </a:r>
            <a:r>
              <a:rPr lang="en-US" dirty="0" smtClean="0"/>
              <a:t>/</a:t>
            </a:r>
            <a:r>
              <a:rPr lang="bs-Latn-BA" dirty="0" smtClean="0"/>
              <a:t>članci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+ pre</a:t>
            </a:r>
            <a:r>
              <a:rPr lang="bs-Latn-BA" dirty="0" smtClean="0"/>
              <a:t>z</a:t>
            </a:r>
            <a:r>
              <a:rPr lang="en-US" dirty="0" err="1" smtClean="0"/>
              <a:t>enta</a:t>
            </a:r>
            <a:r>
              <a:rPr lang="bs-Latn-BA" dirty="0" smtClean="0"/>
              <a:t>cija u toku promotivnog </a:t>
            </a:r>
            <a:r>
              <a:rPr lang="en-US" dirty="0" smtClean="0"/>
              <a:t>webinar</a:t>
            </a:r>
            <a:r>
              <a:rPr lang="bs-Latn-BA" dirty="0" smtClean="0"/>
              <a:t>a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+ </a:t>
            </a:r>
            <a:r>
              <a:rPr lang="bs-Latn-BA" dirty="0" smtClean="0"/>
              <a:t>Veliko HVALA od svih </a:t>
            </a:r>
            <a:r>
              <a:rPr lang="en-US" dirty="0" smtClean="0"/>
              <a:t>Firebird </a:t>
            </a:r>
            <a:r>
              <a:rPr lang="bs-Latn-BA" dirty="0" smtClean="0"/>
              <a:t>korisnika</a:t>
            </a:r>
            <a:endParaRPr lang="en-US" dirty="0"/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463" y="152400"/>
            <a:ext cx="9144000" cy="769441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s-Latn-BA" sz="4400" dirty="0" smtClean="0">
                <a:latin typeface="+mn-lt"/>
                <a:cs typeface="+mn-cs"/>
              </a:rPr>
              <a:t>Dobici za partnere promocije</a:t>
            </a:r>
            <a:endParaRPr lang="en-US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943600"/>
          </a:xfrm>
        </p:spPr>
        <p:txBody>
          <a:bodyPr/>
          <a:lstStyle/>
          <a:p>
            <a:r>
              <a:rPr lang="en-US" dirty="0" smtClean="0"/>
              <a:t>Global</a:t>
            </a:r>
            <a:r>
              <a:rPr lang="bs-Latn-BA" dirty="0" smtClean="0"/>
              <a:t>ni</a:t>
            </a:r>
            <a:r>
              <a:rPr lang="en-US" dirty="0" smtClean="0"/>
              <a:t> Webinar</a:t>
            </a:r>
            <a:r>
              <a:rPr lang="bs-Latn-BA" dirty="0" smtClean="0"/>
              <a:t>i</a:t>
            </a:r>
            <a:r>
              <a:rPr lang="en-US" dirty="0" smtClean="0"/>
              <a:t> (</a:t>
            </a:r>
            <a:r>
              <a:rPr lang="bs-Latn-BA" dirty="0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Engl</a:t>
            </a:r>
            <a:r>
              <a:rPr lang="bs-Latn-BA" dirty="0" smtClean="0"/>
              <a:t>eskom</a:t>
            </a:r>
            <a:r>
              <a:rPr lang="en-US" dirty="0" smtClean="0"/>
              <a:t>)</a:t>
            </a:r>
          </a:p>
          <a:p>
            <a:pPr lvl="1"/>
            <a:r>
              <a:rPr lang="bs-Latn-BA" dirty="0" smtClean="0"/>
              <a:t>KO</a:t>
            </a:r>
            <a:r>
              <a:rPr lang="en-US" dirty="0" smtClean="0"/>
              <a:t>: Core</a:t>
            </a:r>
            <a:r>
              <a:rPr lang="bs-Latn-BA" dirty="0" smtClean="0"/>
              <a:t>-</a:t>
            </a:r>
            <a:r>
              <a:rPr lang="en-US" dirty="0" smtClean="0"/>
              <a:t>developer</a:t>
            </a:r>
            <a:r>
              <a:rPr lang="bs-Latn-BA" dirty="0" smtClean="0"/>
              <a:t>i</a:t>
            </a:r>
            <a:r>
              <a:rPr lang="en-US" dirty="0" smtClean="0"/>
              <a:t> </a:t>
            </a:r>
            <a:r>
              <a:rPr lang="bs-Latn-BA" dirty="0" smtClean="0"/>
              <a:t>i osobe koje utiču</a:t>
            </a:r>
            <a:r>
              <a:rPr lang="en-US" dirty="0" smtClean="0"/>
              <a:t>, </a:t>
            </a:r>
            <a:r>
              <a:rPr lang="bs-Latn-BA" dirty="0" smtClean="0"/>
              <a:t>dobavljači alata</a:t>
            </a:r>
            <a:endParaRPr lang="en-US" dirty="0" smtClean="0"/>
          </a:p>
          <a:p>
            <a:pPr lvl="1"/>
            <a:r>
              <a:rPr lang="bs-Latn-BA" dirty="0" smtClean="0"/>
              <a:t>KAKO</a:t>
            </a:r>
            <a:r>
              <a:rPr lang="en-US" dirty="0" smtClean="0"/>
              <a:t>: </a:t>
            </a:r>
            <a:r>
              <a:rPr lang="bs-Latn-BA" dirty="0" smtClean="0"/>
              <a:t>Kontaktirajte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admin@mindthebird.com</a:t>
            </a:r>
            <a:r>
              <a:rPr lang="en-US" dirty="0" smtClean="0"/>
              <a:t> </a:t>
            </a:r>
            <a:r>
              <a:rPr lang="bs-Latn-BA" dirty="0" smtClean="0"/>
              <a:t>za</a:t>
            </a:r>
            <a:r>
              <a:rPr lang="en-US" dirty="0" smtClean="0"/>
              <a:t> </a:t>
            </a:r>
            <a:r>
              <a:rPr lang="bs-Latn-BA" dirty="0" smtClean="0"/>
              <a:t>raspored i reklamirajte se na </a:t>
            </a:r>
            <a:r>
              <a:rPr lang="en-US" dirty="0" smtClean="0">
                <a:hlinkClick r:id="rId4"/>
              </a:rPr>
              <a:t>www.mindthebird.com</a:t>
            </a:r>
            <a:r>
              <a:rPr lang="en-US" dirty="0" smtClean="0"/>
              <a:t> </a:t>
            </a:r>
          </a:p>
          <a:p>
            <a:r>
              <a:rPr lang="en-US" dirty="0" smtClean="0"/>
              <a:t>Lo</a:t>
            </a:r>
            <a:r>
              <a:rPr lang="bs-Latn-BA" dirty="0" smtClean="0"/>
              <a:t>k</a:t>
            </a:r>
            <a:r>
              <a:rPr lang="en-US" dirty="0" smtClean="0"/>
              <a:t>al</a:t>
            </a:r>
            <a:r>
              <a:rPr lang="bs-Latn-BA" dirty="0" smtClean="0"/>
              <a:t>ni</a:t>
            </a:r>
            <a:r>
              <a:rPr lang="en-US" dirty="0" smtClean="0"/>
              <a:t> webinar</a:t>
            </a:r>
            <a:r>
              <a:rPr lang="bs-Latn-BA" dirty="0" smtClean="0"/>
              <a:t>i</a:t>
            </a:r>
            <a:endParaRPr lang="en-US" dirty="0" smtClean="0"/>
          </a:p>
          <a:p>
            <a:pPr lvl="1"/>
            <a:r>
              <a:rPr lang="bs-Latn-BA" dirty="0" smtClean="0"/>
              <a:t>KO</a:t>
            </a:r>
            <a:r>
              <a:rPr lang="en-US" dirty="0" smtClean="0"/>
              <a:t>: </a:t>
            </a:r>
            <a:r>
              <a:rPr lang="bs-Latn-BA" dirty="0" smtClean="0"/>
              <a:t>Bilo ko ako je prepoznat kao osoba od utjecaja vezano za </a:t>
            </a:r>
            <a:r>
              <a:rPr lang="en-US" dirty="0" smtClean="0"/>
              <a:t>Firebird </a:t>
            </a:r>
          </a:p>
          <a:p>
            <a:pPr lvl="1"/>
            <a:r>
              <a:rPr lang="bs-Latn-BA" dirty="0" smtClean="0"/>
              <a:t>KAKO</a:t>
            </a:r>
            <a:r>
              <a:rPr lang="en-US" dirty="0" smtClean="0"/>
              <a:t>: </a:t>
            </a:r>
            <a:r>
              <a:rPr lang="bs-Latn-BA" dirty="0" smtClean="0"/>
              <a:t>Kontaktirajte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admin@mindthebird.com</a:t>
            </a:r>
            <a:r>
              <a:rPr lang="en-US" dirty="0" smtClean="0"/>
              <a:t> </a:t>
            </a:r>
            <a:r>
              <a:rPr lang="bs-Latn-BA" dirty="0" smtClean="0"/>
              <a:t>za</a:t>
            </a:r>
            <a:r>
              <a:rPr lang="en-US" dirty="0" smtClean="0"/>
              <a:t> </a:t>
            </a:r>
            <a:r>
              <a:rPr lang="bs-Latn-BA" dirty="0" smtClean="0"/>
              <a:t>raspored i reklamu</a:t>
            </a:r>
            <a:endParaRPr lang="en-US" dirty="0" smtClean="0"/>
          </a:p>
          <a:p>
            <a:r>
              <a:rPr lang="en-US" dirty="0" smtClean="0">
                <a:sym typeface="Wingdings" pitchFamily="2" charset="2"/>
              </a:rPr>
              <a:t>Webinar</a:t>
            </a:r>
            <a:r>
              <a:rPr lang="bs-Latn-BA" dirty="0" smtClean="0">
                <a:sym typeface="Wingdings" pitchFamily="2" charset="2"/>
              </a:rPr>
              <a:t>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bs-Latn-BA" dirty="0" smtClean="0">
                <a:sym typeface="Wingdings" pitchFamily="2" charset="2"/>
              </a:rPr>
              <a:t>su besplatni za sve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err="1" smtClean="0">
                <a:sym typeface="Wingdings" pitchFamily="2" charset="2"/>
              </a:rPr>
              <a:t>IBSurgeon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spon</a:t>
            </a:r>
            <a:r>
              <a:rPr lang="bs-Latn-BA" dirty="0" smtClean="0">
                <a:sym typeface="Wingdings" pitchFamily="2" charset="2"/>
              </a:rPr>
              <a:t>zorira troškove </a:t>
            </a:r>
            <a:r>
              <a:rPr lang="en-US" dirty="0" smtClean="0">
                <a:sym typeface="Wingdings" pitchFamily="2" charset="2"/>
              </a:rPr>
              <a:t>webinar</a:t>
            </a:r>
            <a:r>
              <a:rPr lang="bs-Latn-BA" dirty="0" smtClean="0">
                <a:sym typeface="Wingdings" pitchFamily="2" charset="2"/>
              </a:rPr>
              <a:t>a</a:t>
            </a:r>
            <a:r>
              <a:rPr lang="en-US" dirty="0" smtClean="0">
                <a:sym typeface="Wingdings" pitchFamily="2" charset="2"/>
              </a:rPr>
              <a:t>. </a:t>
            </a:r>
          </a:p>
          <a:p>
            <a:pPr lvl="1"/>
            <a:r>
              <a:rPr lang="en-US" dirty="0" smtClean="0"/>
              <a:t>Webinar</a:t>
            </a:r>
            <a:r>
              <a:rPr lang="bs-Latn-BA" dirty="0" smtClean="0"/>
              <a:t>i</a:t>
            </a:r>
            <a:r>
              <a:rPr lang="en-US" dirty="0" smtClean="0"/>
              <a:t> </a:t>
            </a:r>
            <a:r>
              <a:rPr lang="bs-Latn-BA" dirty="0" smtClean="0"/>
              <a:t>će biti snimljeni i objavljeni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152400"/>
            <a:ext cx="9144000" cy="769938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s-Latn-BA" sz="4400" dirty="0" smtClean="0">
                <a:latin typeface="+mn-lt"/>
                <a:cs typeface="+mn-cs"/>
              </a:rPr>
              <a:t>Događaji</a:t>
            </a:r>
            <a:endParaRPr lang="en-US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534400" cy="5410200"/>
          </a:xfrm>
        </p:spPr>
        <p:txBody>
          <a:bodyPr rtlCol="0">
            <a:normAutofit lnSpcReduction="10000"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bs-Latn-BA" dirty="0" smtClean="0"/>
              <a:t>K</a:t>
            </a:r>
            <a:r>
              <a:rPr lang="en-US" dirty="0" err="1" smtClean="0"/>
              <a:t>onte</a:t>
            </a:r>
            <a:r>
              <a:rPr lang="bs-Latn-BA" dirty="0" smtClean="0"/>
              <a:t>kstno reklamiranje</a:t>
            </a:r>
            <a:endParaRPr lang="en-US" dirty="0" smtClean="0"/>
          </a:p>
          <a:p>
            <a:pPr marL="971550" lvl="1" indent="-514350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bs-Latn-BA" dirty="0" smtClean="0"/>
              <a:t>Masovna kontekstna </a:t>
            </a:r>
            <a:r>
              <a:rPr lang="en-US" dirty="0" smtClean="0"/>
              <a:t>Google ad </a:t>
            </a:r>
            <a:r>
              <a:rPr lang="bs-Latn-BA" dirty="0" smtClean="0"/>
              <a:t>kampanja u toku </a:t>
            </a:r>
            <a:r>
              <a:rPr lang="en-US" dirty="0" smtClean="0"/>
              <a:t>1 </a:t>
            </a:r>
            <a:r>
              <a:rPr lang="bs-Latn-BA" dirty="0" smtClean="0"/>
              <a:t>sedmice nakon promocije</a:t>
            </a:r>
            <a:endParaRPr lang="en-US" dirty="0" smtClean="0"/>
          </a:p>
          <a:p>
            <a:pPr marL="971550" lvl="1" indent="-514350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bs-Latn-BA" dirty="0" smtClean="0"/>
              <a:t>Ciljano da privuče </a:t>
            </a:r>
            <a:r>
              <a:rPr lang="en-US" dirty="0" err="1" smtClean="0"/>
              <a:t>MySQL</a:t>
            </a:r>
            <a:r>
              <a:rPr lang="en-US" dirty="0" smtClean="0"/>
              <a:t>, MSSQL, InterBase, Oracle developer</a:t>
            </a:r>
            <a:r>
              <a:rPr lang="bs-Latn-BA" dirty="0" smtClean="0"/>
              <a:t>e</a:t>
            </a:r>
            <a:endParaRPr lang="en-US" dirty="0" smtClean="0"/>
          </a:p>
          <a:p>
            <a:pPr marL="971550" lvl="1" indent="-514350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Ini</a:t>
            </a:r>
            <a:r>
              <a:rPr lang="bs-Latn-BA" dirty="0" smtClean="0"/>
              <a:t>cijalno </a:t>
            </a:r>
            <a:r>
              <a:rPr lang="en-US" dirty="0" err="1" smtClean="0"/>
              <a:t>spon</a:t>
            </a:r>
            <a:r>
              <a:rPr lang="bs-Latn-BA" dirty="0" smtClean="0"/>
              <a:t>zorirano od strane </a:t>
            </a:r>
            <a:r>
              <a:rPr lang="en-US" dirty="0" err="1" smtClean="0"/>
              <a:t>IBSurgeon</a:t>
            </a:r>
            <a:r>
              <a:rPr lang="bs-Latn-BA" dirty="0" smtClean="0"/>
              <a:t>-a</a:t>
            </a:r>
            <a:r>
              <a:rPr lang="en-US" dirty="0" smtClean="0"/>
              <a:t>, </a:t>
            </a:r>
            <a:r>
              <a:rPr lang="bs-Latn-BA" dirty="0" smtClean="0"/>
              <a:t>drugi sponzori su dobrodošli</a:t>
            </a:r>
            <a:endParaRPr lang="en-US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bs-Latn-BA" dirty="0" smtClean="0"/>
              <a:t>Promotivni w</a:t>
            </a:r>
            <a:r>
              <a:rPr lang="en-US" dirty="0" err="1" smtClean="0"/>
              <a:t>ebinar</a:t>
            </a:r>
            <a:r>
              <a:rPr lang="en-US" dirty="0" smtClean="0"/>
              <a:t> (</a:t>
            </a:r>
            <a:r>
              <a:rPr lang="bs-Latn-BA" dirty="0" smtClean="0"/>
              <a:t>do </a:t>
            </a:r>
            <a:r>
              <a:rPr lang="en-US" dirty="0" smtClean="0"/>
              <a:t>1250 </a:t>
            </a:r>
            <a:r>
              <a:rPr lang="bs-Latn-BA" dirty="0" smtClean="0"/>
              <a:t>ljudi na </a:t>
            </a:r>
            <a:r>
              <a:rPr lang="en-US" dirty="0" smtClean="0"/>
              <a:t> LiveMeeting</a:t>
            </a:r>
            <a:r>
              <a:rPr lang="bs-Latn-BA" dirty="0" smtClean="0"/>
              <a:t>-u</a:t>
            </a:r>
            <a:r>
              <a:rPr lang="en-US" dirty="0" smtClean="0"/>
              <a:t>)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bs-Latn-BA" dirty="0" smtClean="0"/>
              <a:t>Nastaviti marketinške napore</a:t>
            </a:r>
            <a:r>
              <a:rPr lang="en-US" dirty="0" smtClean="0"/>
              <a:t>: </a:t>
            </a:r>
            <a:r>
              <a:rPr lang="bs-Latn-BA" dirty="0" smtClean="0"/>
              <a:t>više </a:t>
            </a:r>
            <a:r>
              <a:rPr lang="en-US" dirty="0" smtClean="0"/>
              <a:t> pre</a:t>
            </a:r>
            <a:r>
              <a:rPr lang="bs-Latn-BA" dirty="0" smtClean="0"/>
              <a:t>z</a:t>
            </a:r>
            <a:r>
              <a:rPr lang="en-US" dirty="0" err="1" smtClean="0"/>
              <a:t>enta</a:t>
            </a:r>
            <a:r>
              <a:rPr lang="bs-Latn-BA" dirty="0" smtClean="0"/>
              <a:t>cija</a:t>
            </a:r>
            <a:r>
              <a:rPr lang="en-US" dirty="0" smtClean="0"/>
              <a:t>, lo</a:t>
            </a:r>
            <a:r>
              <a:rPr lang="bs-Latn-BA" dirty="0" smtClean="0"/>
              <a:t>k</a:t>
            </a:r>
            <a:r>
              <a:rPr lang="en-US" dirty="0" err="1" smtClean="0"/>
              <a:t>aliza</a:t>
            </a:r>
            <a:r>
              <a:rPr lang="bs-Latn-BA" dirty="0" smtClean="0"/>
              <a:t>cija postojećeg materijala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52400"/>
            <a:ext cx="9144000" cy="769441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s-Latn-BA" sz="4400" dirty="0" smtClean="0">
                <a:latin typeface="+mn-lt"/>
                <a:cs typeface="+mn-cs"/>
              </a:rPr>
              <a:t>Promocija i period nakon toga</a:t>
            </a:r>
            <a:endParaRPr lang="en-US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dirty="0" smtClean="0"/>
              <a:t>Kratkoročni ciljevi</a:t>
            </a:r>
            <a:endParaRPr lang="en-US" dirty="0" smtClean="0"/>
          </a:p>
          <a:p>
            <a:pPr lvl="1"/>
            <a:r>
              <a:rPr lang="en-US" dirty="0" smtClean="0"/>
              <a:t>30 </a:t>
            </a:r>
            <a:r>
              <a:rPr lang="bs-Latn-BA" dirty="0" smtClean="0"/>
              <a:t>partnera predstavljanja</a:t>
            </a:r>
            <a:endParaRPr lang="en-US" dirty="0" smtClean="0"/>
          </a:p>
          <a:p>
            <a:pPr lvl="1"/>
            <a:r>
              <a:rPr lang="en-US" dirty="0" smtClean="0"/>
              <a:t>500 </a:t>
            </a:r>
            <a:r>
              <a:rPr lang="en-US" dirty="0" err="1" smtClean="0"/>
              <a:t>vol</a:t>
            </a:r>
            <a:r>
              <a:rPr lang="bs-Latn-BA" dirty="0" smtClean="0"/>
              <a:t>o</a:t>
            </a:r>
            <a:r>
              <a:rPr lang="en-US" dirty="0" err="1" smtClean="0"/>
              <a:t>nte</a:t>
            </a:r>
            <a:r>
              <a:rPr lang="bs-Latn-BA" dirty="0" smtClean="0"/>
              <a:t>ra</a:t>
            </a:r>
            <a:r>
              <a:rPr lang="en-US" dirty="0" smtClean="0"/>
              <a:t> (ISV</a:t>
            </a:r>
            <a:r>
              <a:rPr lang="bs-Latn-BA" dirty="0" smtClean="0"/>
              <a:t>-ova</a:t>
            </a:r>
            <a:r>
              <a:rPr lang="en-US" dirty="0" smtClean="0"/>
              <a:t>, </a:t>
            </a:r>
            <a:r>
              <a:rPr lang="en-US" dirty="0" err="1" smtClean="0"/>
              <a:t>entu</a:t>
            </a:r>
            <a:r>
              <a:rPr lang="bs-Latn-BA" dirty="0" smtClean="0"/>
              <a:t>zijasta</a:t>
            </a:r>
            <a:r>
              <a:rPr lang="en-US" dirty="0" smtClean="0"/>
              <a:t>, </a:t>
            </a:r>
            <a:r>
              <a:rPr lang="bs-Latn-BA" dirty="0" smtClean="0"/>
              <a:t>itd</a:t>
            </a:r>
            <a:r>
              <a:rPr lang="en-US" dirty="0" smtClean="0"/>
              <a:t>) </a:t>
            </a:r>
            <a:r>
              <a:rPr lang="bs-Latn-BA" dirty="0" smtClean="0"/>
              <a:t>koji će postaviti </a:t>
            </a:r>
            <a:r>
              <a:rPr lang="en-US" dirty="0" err="1" smtClean="0"/>
              <a:t>MindTheBird</a:t>
            </a:r>
            <a:r>
              <a:rPr lang="en-US" dirty="0" smtClean="0"/>
              <a:t> </a:t>
            </a:r>
            <a:r>
              <a:rPr lang="en-US" dirty="0" err="1" smtClean="0"/>
              <a:t>materi</a:t>
            </a:r>
            <a:r>
              <a:rPr lang="bs-Latn-BA" dirty="0" smtClean="0"/>
              <a:t>j</a:t>
            </a:r>
            <a:r>
              <a:rPr lang="en-US" dirty="0" smtClean="0"/>
              <a:t>al</a:t>
            </a:r>
            <a:r>
              <a:rPr lang="bs-Latn-BA" dirty="0" smtClean="0"/>
              <a:t>e</a:t>
            </a:r>
            <a:r>
              <a:rPr lang="en-US" dirty="0" smtClean="0"/>
              <a:t>/banner</a:t>
            </a:r>
            <a:r>
              <a:rPr lang="bs-Latn-BA" dirty="0" smtClean="0"/>
              <a:t>-e</a:t>
            </a:r>
            <a:r>
              <a:rPr lang="en-US" dirty="0" smtClean="0"/>
              <a:t> </a:t>
            </a:r>
            <a:r>
              <a:rPr lang="bs-Latn-BA" dirty="0" smtClean="0"/>
              <a:t>na svoje sajtove</a:t>
            </a:r>
            <a:endParaRPr lang="en-US" dirty="0" smtClean="0"/>
          </a:p>
          <a:p>
            <a:pPr lvl="1"/>
            <a:r>
              <a:rPr lang="en-US" dirty="0" smtClean="0"/>
              <a:t>100000 download</a:t>
            </a:r>
            <a:r>
              <a:rPr lang="bs-Latn-BA" dirty="0" smtClean="0"/>
              <a:t>-a</a:t>
            </a:r>
            <a:r>
              <a:rPr lang="en-US" dirty="0" smtClean="0"/>
              <a:t> </a:t>
            </a:r>
            <a:r>
              <a:rPr lang="bs-Latn-BA" dirty="0" smtClean="0"/>
              <a:t>marketinškog materijala</a:t>
            </a:r>
            <a:endParaRPr lang="en-US" dirty="0" smtClean="0"/>
          </a:p>
          <a:p>
            <a:pPr lvl="1"/>
            <a:r>
              <a:rPr lang="en-US" dirty="0" smtClean="0"/>
              <a:t>100 </a:t>
            </a:r>
            <a:r>
              <a:rPr lang="bs-Latn-BA" dirty="0" smtClean="0"/>
              <a:t>članaka vezano za </a:t>
            </a:r>
            <a:r>
              <a:rPr lang="en-US" dirty="0" smtClean="0"/>
              <a:t>Firebird </a:t>
            </a:r>
            <a:r>
              <a:rPr lang="bs-Latn-BA" dirty="0" smtClean="0"/>
              <a:t>širom svijeta</a:t>
            </a:r>
            <a:endParaRPr lang="en-US" dirty="0" smtClean="0"/>
          </a:p>
          <a:p>
            <a:r>
              <a:rPr lang="bs-Latn-BA" dirty="0" smtClean="0"/>
              <a:t>Dugoročni cilj</a:t>
            </a:r>
            <a:endParaRPr lang="en-US" dirty="0" smtClean="0"/>
          </a:p>
          <a:p>
            <a:pPr lvl="1"/>
            <a:r>
              <a:rPr lang="bs-Latn-BA" b="1" dirty="0" smtClean="0"/>
              <a:t>Natjerati svijet da ima </a:t>
            </a:r>
            <a:r>
              <a:rPr lang="en-US" b="1" dirty="0" smtClean="0"/>
              <a:t>Firebird</a:t>
            </a:r>
            <a:r>
              <a:rPr lang="bs-Latn-BA" b="1" dirty="0" smtClean="0"/>
              <a:t> u mislima</a:t>
            </a:r>
            <a:r>
              <a:rPr lang="en-US" b="1" dirty="0" smtClean="0"/>
              <a:t>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52400"/>
            <a:ext cx="9144000" cy="769938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s-Latn-BA" sz="4400" dirty="0" smtClean="0">
                <a:latin typeface="+mn-lt"/>
                <a:cs typeface="+mn-cs"/>
              </a:rPr>
              <a:t>Ciljevi</a:t>
            </a:r>
            <a:endParaRPr lang="en-US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0" y="990601"/>
            <a:ext cx="9067800" cy="4724399"/>
          </a:xfrm>
        </p:spPr>
        <p:txBody>
          <a:bodyPr/>
          <a:lstStyle/>
          <a:p>
            <a:pPr lvl="1">
              <a:buFont typeface="Arial" charset="0"/>
              <a:buNone/>
            </a:pPr>
            <a:r>
              <a:rPr lang="bs-Latn-BA" dirty="0" smtClean="0"/>
              <a:t>Posjetite promotivni </a:t>
            </a:r>
            <a:r>
              <a:rPr lang="en-US" dirty="0" smtClean="0"/>
              <a:t>Firebird 2.5 </a:t>
            </a:r>
            <a:r>
              <a:rPr lang="bs-Latn-BA" dirty="0" smtClean="0"/>
              <a:t>sajt </a:t>
            </a:r>
            <a:r>
              <a:rPr lang="en-US" dirty="0" smtClean="0">
                <a:hlinkClick r:id="rId3"/>
              </a:rPr>
              <a:t>www.MindTheBird.com</a:t>
            </a:r>
            <a:r>
              <a:rPr lang="en-US" dirty="0" smtClean="0"/>
              <a:t> </a:t>
            </a:r>
            <a:endParaRPr lang="en-US" sz="3200" dirty="0" smtClean="0"/>
          </a:p>
          <a:p>
            <a:pPr marL="1428750" lvl="2" indent="-514350">
              <a:buFont typeface="Calibri" pitchFamily="34" charset="0"/>
              <a:buAutoNum type="arabicPeriod"/>
            </a:pPr>
            <a:r>
              <a:rPr lang="en-US" sz="2800" dirty="0" smtClean="0"/>
              <a:t>Download</a:t>
            </a:r>
            <a:r>
              <a:rPr lang="bs-Latn-BA" sz="2800" dirty="0" smtClean="0"/>
              <a:t>-ujte</a:t>
            </a:r>
            <a:r>
              <a:rPr lang="en-US" sz="2800" dirty="0" smtClean="0"/>
              <a:t> Firebird pre</a:t>
            </a:r>
            <a:r>
              <a:rPr lang="bs-Latn-BA" sz="2800" dirty="0" smtClean="0"/>
              <a:t>z</a:t>
            </a:r>
            <a:r>
              <a:rPr lang="en-US" sz="2800" dirty="0" err="1" smtClean="0"/>
              <a:t>enta</a:t>
            </a:r>
            <a:r>
              <a:rPr lang="bs-Latn-BA" sz="2800" dirty="0" smtClean="0"/>
              <a:t>cije i </a:t>
            </a:r>
            <a:r>
              <a:rPr lang="en-US" sz="2800" dirty="0" smtClean="0"/>
              <a:t>banner</a:t>
            </a:r>
            <a:r>
              <a:rPr lang="bs-Latn-BA" sz="2800" dirty="0" smtClean="0"/>
              <a:t>-e</a:t>
            </a:r>
            <a:endParaRPr lang="en-US" sz="2800" dirty="0" smtClean="0"/>
          </a:p>
          <a:p>
            <a:pPr marL="1428750" lvl="2" indent="-514350">
              <a:buFont typeface="Calibri" pitchFamily="34" charset="0"/>
              <a:buAutoNum type="arabicPeriod"/>
            </a:pPr>
            <a:r>
              <a:rPr lang="bs-Latn-BA" sz="2800" dirty="0" smtClean="0"/>
              <a:t>Pridružite se </a:t>
            </a:r>
            <a:r>
              <a:rPr lang="en-US" sz="2800" dirty="0" err="1" smtClean="0"/>
              <a:t>MindTheBird</a:t>
            </a:r>
            <a:r>
              <a:rPr lang="en-US" sz="2800" dirty="0" smtClean="0"/>
              <a:t>! </a:t>
            </a:r>
            <a:r>
              <a:rPr lang="bs-Latn-BA" sz="2800" dirty="0" smtClean="0"/>
              <a:t>I pomozite </a:t>
            </a:r>
            <a:r>
              <a:rPr lang="en-US" sz="2800" dirty="0" smtClean="0"/>
              <a:t>Firebird</a:t>
            </a:r>
            <a:r>
              <a:rPr lang="bs-Latn-BA" sz="2800" dirty="0" smtClean="0"/>
              <a:t>-u</a:t>
            </a:r>
            <a:r>
              <a:rPr lang="en-US" sz="2800" dirty="0" smtClean="0"/>
              <a:t> 2.5 </a:t>
            </a:r>
            <a:r>
              <a:rPr lang="bs-Latn-BA" sz="2800" dirty="0" smtClean="0"/>
              <a:t>da krene</a:t>
            </a:r>
            <a:endParaRPr lang="en-US" sz="2800" dirty="0" smtClean="0"/>
          </a:p>
          <a:p>
            <a:pPr lvl="3"/>
            <a:r>
              <a:rPr lang="en-US" sz="2400" dirty="0" smtClean="0">
                <a:hlinkClick r:id="rId4"/>
              </a:rPr>
              <a:t>http://twitter.com/mindthefirebird</a:t>
            </a:r>
            <a:r>
              <a:rPr lang="en-US" sz="2400" dirty="0" smtClean="0"/>
              <a:t> </a:t>
            </a:r>
          </a:p>
          <a:p>
            <a:pPr lvl="3"/>
            <a:r>
              <a:rPr lang="en-US" sz="2400" dirty="0" smtClean="0">
                <a:hlinkClick r:id="rId5"/>
              </a:rPr>
              <a:t>http://groups.google.ru/group/mindthebird</a:t>
            </a:r>
            <a:r>
              <a:rPr lang="en-US" sz="2400" dirty="0" smtClean="0"/>
              <a:t> </a:t>
            </a:r>
          </a:p>
          <a:p>
            <a:pPr lvl="3"/>
            <a:r>
              <a:rPr lang="en-US" sz="2400" dirty="0" smtClean="0">
                <a:hlinkClick r:id="rId6"/>
              </a:rPr>
              <a:t>LinkedIn </a:t>
            </a:r>
            <a:r>
              <a:rPr lang="en-US" sz="2400" dirty="0" err="1" smtClean="0">
                <a:hlinkClick r:id="rId6"/>
              </a:rPr>
              <a:t>MindTheBird</a:t>
            </a:r>
            <a:endParaRPr lang="en-US" sz="2400" dirty="0" smtClean="0"/>
          </a:p>
          <a:p>
            <a:pPr marL="1428750" lvl="2" indent="-514350">
              <a:buFont typeface="Calibri" pitchFamily="34" charset="0"/>
              <a:buAutoNum type="arabicPeriod"/>
            </a:pPr>
            <a:r>
              <a:rPr lang="en-US" sz="2800" b="1" dirty="0" smtClean="0"/>
              <a:t>P</a:t>
            </a:r>
            <a:r>
              <a:rPr lang="bs-Latn-BA" sz="2800" b="1" dirty="0" smtClean="0"/>
              <a:t>ostavite</a:t>
            </a:r>
            <a:r>
              <a:rPr lang="en-US" sz="2800" b="1" dirty="0" smtClean="0"/>
              <a:t> Firebird banner</a:t>
            </a:r>
            <a:r>
              <a:rPr lang="bs-Latn-BA" sz="2800" b="1" dirty="0" smtClean="0"/>
              <a:t>-e</a:t>
            </a:r>
            <a:r>
              <a:rPr lang="en-US" sz="2800" b="1" dirty="0" smtClean="0"/>
              <a:t> </a:t>
            </a:r>
            <a:r>
              <a:rPr lang="bs-Latn-BA" sz="2800" b="1" dirty="0" smtClean="0"/>
              <a:t>i</a:t>
            </a:r>
            <a:r>
              <a:rPr lang="en-US" sz="2800" b="1" dirty="0" smtClean="0"/>
              <a:t> pre</a:t>
            </a:r>
            <a:r>
              <a:rPr lang="bs-Latn-BA" sz="2800" b="1" dirty="0" smtClean="0"/>
              <a:t>z</a:t>
            </a:r>
            <a:r>
              <a:rPr lang="en-US" sz="2800" b="1" dirty="0" err="1" smtClean="0"/>
              <a:t>enta</a:t>
            </a:r>
            <a:r>
              <a:rPr lang="bs-Latn-BA" sz="2800" b="1" dirty="0" smtClean="0"/>
              <a:t>cije</a:t>
            </a:r>
            <a:r>
              <a:rPr lang="en-US" sz="2800" b="1" dirty="0" smtClean="0"/>
              <a:t> </a:t>
            </a:r>
            <a:r>
              <a:rPr lang="en-US" sz="2800" dirty="0" smtClean="0"/>
              <a:t>n</a:t>
            </a:r>
            <a:r>
              <a:rPr lang="bs-Latn-BA" sz="2800" dirty="0" smtClean="0"/>
              <a:t>a</a:t>
            </a:r>
            <a:r>
              <a:rPr lang="en-US" sz="2800" dirty="0" smtClean="0"/>
              <a:t> </a:t>
            </a:r>
            <a:r>
              <a:rPr lang="bs-Latn-BA" sz="2800" dirty="0" smtClean="0"/>
              <a:t>Vaš</a:t>
            </a:r>
            <a:r>
              <a:rPr lang="en-US" sz="2800" dirty="0" smtClean="0"/>
              <a:t> s</a:t>
            </a:r>
            <a:r>
              <a:rPr lang="bs-Latn-BA" sz="2800" dirty="0" smtClean="0"/>
              <a:t>ajt</a:t>
            </a:r>
            <a:r>
              <a:rPr lang="en-US" sz="2800" dirty="0" smtClean="0"/>
              <a:t>/blog</a:t>
            </a:r>
          </a:p>
          <a:p>
            <a:pPr lvl="1" algn="ctr">
              <a:buFont typeface="Arial" charset="0"/>
              <a:buNone/>
            </a:pPr>
            <a:endParaRPr lang="en-US" i="1" dirty="0" smtClean="0"/>
          </a:p>
          <a:p>
            <a:pPr lvl="1" algn="ctr">
              <a:buFont typeface="Arial" charset="0"/>
              <a:buNone/>
            </a:pPr>
            <a:r>
              <a:rPr lang="bs-Latn-BA" i="1" dirty="0" smtClean="0"/>
              <a:t>Slobodno koristite bilo koji dio ove prezentacije kao </a:t>
            </a:r>
            <a:r>
              <a:rPr lang="en-US" i="1" dirty="0" smtClean="0"/>
              <a:t>template </a:t>
            </a:r>
            <a:r>
              <a:rPr lang="bs-Latn-BA" i="1" dirty="0" smtClean="0"/>
              <a:t>za Vaše lične </a:t>
            </a:r>
            <a:r>
              <a:rPr lang="en-US" i="1" dirty="0" smtClean="0"/>
              <a:t>Firebird-</a:t>
            </a:r>
            <a:r>
              <a:rPr lang="bs-Latn-BA" i="1" dirty="0" smtClean="0"/>
              <a:t>bazirane</a:t>
            </a:r>
            <a:r>
              <a:rPr lang="en-US" i="1" dirty="0" smtClean="0"/>
              <a:t> pre</a:t>
            </a:r>
            <a:r>
              <a:rPr lang="bs-Latn-BA" i="1" dirty="0" smtClean="0"/>
              <a:t>z</a:t>
            </a:r>
            <a:r>
              <a:rPr lang="en-US" i="1" dirty="0" err="1" smtClean="0"/>
              <a:t>enta</a:t>
            </a:r>
            <a:r>
              <a:rPr lang="bs-Latn-BA" i="1" dirty="0" smtClean="0"/>
              <a:t>cije</a:t>
            </a:r>
            <a:r>
              <a:rPr lang="en-US" i="1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" y="152400"/>
            <a:ext cx="8763000" cy="707886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s-Latn-BA" sz="4000" dirty="0" smtClean="0">
                <a:latin typeface="+mn-lt"/>
                <a:cs typeface="+mn-cs"/>
              </a:rPr>
              <a:t>Promocija </a:t>
            </a:r>
            <a:r>
              <a:rPr lang="en-US" sz="4000" dirty="0" smtClean="0">
                <a:latin typeface="+mn-lt"/>
                <a:cs typeface="+mn-cs"/>
              </a:rPr>
              <a:t>Firebird</a:t>
            </a:r>
            <a:r>
              <a:rPr lang="bs-Latn-BA" sz="4000" dirty="0" smtClean="0">
                <a:latin typeface="+mn-lt"/>
                <a:cs typeface="+mn-cs"/>
              </a:rPr>
              <a:t>-a</a:t>
            </a:r>
            <a:r>
              <a:rPr lang="en-US" sz="4000" dirty="0" smtClean="0">
                <a:latin typeface="+mn-lt"/>
                <a:cs typeface="+mn-cs"/>
              </a:rPr>
              <a:t>: </a:t>
            </a:r>
            <a:r>
              <a:rPr lang="bs-Latn-BA" sz="4000" dirty="0" smtClean="0">
                <a:latin typeface="+mn-lt"/>
                <a:cs typeface="+mn-cs"/>
              </a:rPr>
              <a:t>dalji koraci</a:t>
            </a:r>
            <a:endParaRPr lang="en-US" sz="40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hlinkClick r:id="rId3"/>
              </a:rPr>
              <a:t>www.MindTheBird.com</a:t>
            </a:r>
            <a:r>
              <a:rPr lang="en-US" dirty="0"/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Pridružite se timu promotivnih partnera odmah</a:t>
            </a:r>
            <a:r>
              <a:rPr lang="en-US" dirty="0" smtClean="0"/>
              <a:t>!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447800"/>
            <a:ext cx="4343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17412" name="TextBox 2"/>
          <p:cNvSpPr txBox="1">
            <a:spLocks noChangeArrowheads="1"/>
          </p:cNvSpPr>
          <p:nvPr/>
        </p:nvSpPr>
        <p:spPr bwMode="auto">
          <a:xfrm>
            <a:off x="381000" y="5872163"/>
            <a:ext cx="8610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/>
            <a:r>
              <a:rPr lang="bs-Latn-BA" sz="2800" dirty="0" smtClean="0"/>
              <a:t>K</a:t>
            </a:r>
            <a:r>
              <a:rPr lang="en-US" sz="2800" dirty="0" err="1" smtClean="0"/>
              <a:t>onta</a:t>
            </a:r>
            <a:r>
              <a:rPr lang="bs-Latn-BA" sz="2800" dirty="0" smtClean="0"/>
              <a:t>ktirajte</a:t>
            </a:r>
            <a:r>
              <a:rPr lang="en-US" sz="2800" dirty="0" smtClean="0"/>
              <a:t> </a:t>
            </a:r>
            <a:r>
              <a:rPr lang="en-US" sz="2800" dirty="0">
                <a:hlinkClick r:id="rId4"/>
              </a:rPr>
              <a:t>admin@mindthebird.com</a:t>
            </a:r>
            <a:r>
              <a:rPr lang="en-US" sz="2800" dirty="0"/>
              <a:t> </a:t>
            </a:r>
            <a:r>
              <a:rPr lang="bs-Latn-BA" sz="2800" dirty="0" smtClean="0"/>
              <a:t>sa bilo kakvim pitanjima</a:t>
            </a:r>
            <a:endParaRPr lang="en-US" sz="2800" dirty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5486400" cy="5867400"/>
          </a:xfrm>
        </p:spPr>
        <p:txBody>
          <a:bodyPr/>
          <a:lstStyle/>
          <a:p>
            <a:r>
              <a:rPr lang="bs-Latn-BA" dirty="0" smtClean="0"/>
              <a:t>Šansa da se kažu </a:t>
            </a:r>
            <a:r>
              <a:rPr lang="bs-Latn-BA" b="1" dirty="0" smtClean="0"/>
              <a:t>prave riječi o </a:t>
            </a:r>
            <a:r>
              <a:rPr lang="en-US" b="1" dirty="0" smtClean="0"/>
              <a:t>Firebird</a:t>
            </a:r>
            <a:r>
              <a:rPr lang="bs-Latn-BA" b="1" dirty="0" smtClean="0"/>
              <a:t>-u</a:t>
            </a:r>
            <a:endParaRPr lang="en-US" dirty="0" smtClean="0"/>
          </a:p>
          <a:p>
            <a:r>
              <a:rPr lang="en-US" dirty="0" smtClean="0"/>
              <a:t>2.5 release </a:t>
            </a:r>
            <a:r>
              <a:rPr lang="bs-Latn-BA" dirty="0" smtClean="0"/>
              <a:t>je</a:t>
            </a:r>
            <a:r>
              <a:rPr lang="en-US" dirty="0" smtClean="0"/>
              <a:t> 100% </a:t>
            </a:r>
            <a:r>
              <a:rPr lang="bs-Latn-BA" dirty="0" smtClean="0"/>
              <a:t>prirodan</a:t>
            </a:r>
            <a:r>
              <a:rPr lang="en-US" dirty="0" smtClean="0"/>
              <a:t> </a:t>
            </a:r>
            <a:r>
              <a:rPr lang="en-US" b="1" dirty="0" smtClean="0"/>
              <a:t>news case </a:t>
            </a:r>
            <a:r>
              <a:rPr lang="bs-Latn-BA" dirty="0" smtClean="0"/>
              <a:t>za</a:t>
            </a:r>
            <a:r>
              <a:rPr lang="en-US" dirty="0" smtClean="0"/>
              <a:t> </a:t>
            </a:r>
            <a:r>
              <a:rPr lang="bs-Latn-BA" dirty="0" smtClean="0"/>
              <a:t>štampu</a:t>
            </a:r>
            <a:r>
              <a:rPr lang="en-US" dirty="0" smtClean="0"/>
              <a:t>, blog</a:t>
            </a:r>
            <a:r>
              <a:rPr lang="bs-Latn-BA" dirty="0" smtClean="0"/>
              <a:t>ove</a:t>
            </a:r>
            <a:r>
              <a:rPr lang="en-US" dirty="0" smtClean="0"/>
              <a:t>, </a:t>
            </a:r>
            <a:r>
              <a:rPr lang="bs-Latn-BA" dirty="0" smtClean="0"/>
              <a:t>itd</a:t>
            </a:r>
            <a:r>
              <a:rPr lang="en-US" dirty="0" smtClean="0"/>
              <a:t>. </a:t>
            </a:r>
            <a:r>
              <a:rPr lang="en-US" dirty="0" smtClean="0"/>
              <a:t>– </a:t>
            </a:r>
            <a:r>
              <a:rPr lang="bs-Latn-BA" dirty="0" smtClean="0"/>
              <a:t>treba iskoristiti</a:t>
            </a:r>
            <a:endParaRPr lang="en-US" dirty="0" smtClean="0"/>
          </a:p>
          <a:p>
            <a:r>
              <a:rPr lang="bs-Latn-BA" dirty="0" smtClean="0"/>
              <a:t>Dobro vrijeme za početak </a:t>
            </a:r>
            <a:r>
              <a:rPr lang="bs-Latn-BA" b="1" dirty="0" smtClean="0"/>
              <a:t>takmičarskih razgovora</a:t>
            </a:r>
            <a:r>
              <a:rPr lang="en-US" dirty="0" smtClean="0"/>
              <a:t>: </a:t>
            </a:r>
            <a:r>
              <a:rPr lang="en-US" dirty="0" err="1" smtClean="0"/>
              <a:t>MySQL</a:t>
            </a:r>
            <a:r>
              <a:rPr lang="en-US" dirty="0" smtClean="0"/>
              <a:t>, </a:t>
            </a:r>
            <a:r>
              <a:rPr lang="en-US" dirty="0" err="1" smtClean="0"/>
              <a:t>InterBase</a:t>
            </a:r>
            <a:r>
              <a:rPr lang="en-US" dirty="0" smtClean="0"/>
              <a:t>, MSSQL </a:t>
            </a:r>
          </a:p>
          <a:p>
            <a:r>
              <a:rPr lang="bs-Latn-BA" dirty="0" smtClean="0"/>
              <a:t>Treba </a:t>
            </a:r>
            <a:r>
              <a:rPr lang="bs-Latn-BA" dirty="0" smtClean="0"/>
              <a:t>na</a:t>
            </a:r>
            <a:r>
              <a:rPr lang="en-US" dirty="0" err="1" smtClean="0"/>
              <a:t>vesti</a:t>
            </a:r>
            <a:r>
              <a:rPr lang="bs-Latn-BA" dirty="0" smtClean="0"/>
              <a:t> </a:t>
            </a:r>
            <a:r>
              <a:rPr lang="bs-Latn-BA" dirty="0" smtClean="0"/>
              <a:t>ljude da pređu sa </a:t>
            </a:r>
            <a:r>
              <a:rPr lang="en-US" dirty="0" smtClean="0"/>
              <a:t>1.5, 2.0 </a:t>
            </a:r>
            <a:r>
              <a:rPr lang="bs-Latn-BA" dirty="0" smtClean="0"/>
              <a:t>i</a:t>
            </a:r>
            <a:r>
              <a:rPr lang="en-US" dirty="0" smtClean="0"/>
              <a:t> 2.1 </a:t>
            </a:r>
            <a:r>
              <a:rPr lang="bs-Latn-BA" dirty="0" smtClean="0"/>
              <a:t>na posljednju </a:t>
            </a:r>
            <a:r>
              <a:rPr lang="en-US" dirty="0" err="1" smtClean="0"/>
              <a:t>ver</a:t>
            </a:r>
            <a:r>
              <a:rPr lang="bs-Latn-BA" dirty="0" smtClean="0"/>
              <a:t>z</a:t>
            </a:r>
            <a:r>
              <a:rPr lang="en-US" dirty="0" err="1" smtClean="0"/>
              <a:t>i</a:t>
            </a:r>
            <a:r>
              <a:rPr lang="bs-Latn-BA" dirty="0" smtClean="0"/>
              <a:t>ju</a:t>
            </a:r>
            <a:r>
              <a:rPr lang="en-US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52400"/>
            <a:ext cx="9144000" cy="769441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s-Latn-BA" sz="4400" dirty="0" smtClean="0">
                <a:latin typeface="+mn-lt"/>
                <a:cs typeface="+mn-cs"/>
              </a:rPr>
              <a:t>Zašto je promocija važna</a:t>
            </a:r>
            <a:r>
              <a:rPr lang="en-US" sz="4400" dirty="0" smtClean="0">
                <a:latin typeface="+mn-lt"/>
                <a:cs typeface="+mn-cs"/>
              </a:rPr>
              <a:t>?</a:t>
            </a:r>
            <a:endParaRPr lang="en-US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076" name="Рисунок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219200"/>
            <a:ext cx="3810000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110" y="1066800"/>
          <a:ext cx="9129889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152400"/>
            <a:ext cx="9144000" cy="769938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s-Latn-BA" sz="4400" dirty="0" smtClean="0">
                <a:latin typeface="+mn-lt"/>
                <a:cs typeface="+mn-cs"/>
              </a:rPr>
              <a:t>Kako promovisati</a:t>
            </a:r>
            <a:endParaRPr lang="en-US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463" y="899161"/>
          <a:ext cx="9050867" cy="588264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793067"/>
                <a:gridCol w="5257800"/>
              </a:tblGrid>
              <a:tr h="433511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Materi</a:t>
                      </a:r>
                      <a:r>
                        <a:rPr lang="bs-Latn-BA" sz="2400" dirty="0" smtClean="0"/>
                        <a:t>jali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sz="2400" dirty="0" smtClean="0"/>
                        <a:t>Opis</a:t>
                      </a:r>
                      <a:endParaRPr lang="en-US" sz="2400" dirty="0"/>
                    </a:p>
                  </a:txBody>
                  <a:tcPr/>
                </a:tc>
              </a:tr>
              <a:tr h="1531738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Pre</a:t>
                      </a:r>
                      <a:r>
                        <a:rPr lang="bs-Latn-BA" sz="2000" b="1" dirty="0" smtClean="0"/>
                        <a:t>z</a:t>
                      </a:r>
                      <a:r>
                        <a:rPr lang="en-US" sz="2000" b="1" dirty="0" err="1" smtClean="0"/>
                        <a:t>enta</a:t>
                      </a:r>
                      <a:r>
                        <a:rPr lang="bs-Latn-BA" sz="2000" b="1" dirty="0" smtClean="0"/>
                        <a:t>cije</a:t>
                      </a:r>
                      <a:r>
                        <a:rPr lang="en-US" sz="2000" baseline="0" dirty="0" smtClean="0"/>
                        <a:t> (</a:t>
                      </a:r>
                      <a:r>
                        <a:rPr lang="en-US" sz="2000" baseline="0" dirty="0" err="1" smtClean="0"/>
                        <a:t>ppt</a:t>
                      </a:r>
                      <a:r>
                        <a:rPr lang="en-US" sz="2000" baseline="0" dirty="0" smtClean="0"/>
                        <a:t>/</a:t>
                      </a:r>
                      <a:r>
                        <a:rPr lang="en-US" sz="2000" baseline="0" dirty="0" err="1" smtClean="0"/>
                        <a:t>pdf</a:t>
                      </a:r>
                      <a:r>
                        <a:rPr lang="en-US" sz="2000" baseline="0" dirty="0" smtClean="0"/>
                        <a:t>), </a:t>
                      </a:r>
                      <a:r>
                        <a:rPr lang="bs-Latn-BA" sz="2000" baseline="0" dirty="0" smtClean="0"/>
                        <a:t>na </a:t>
                      </a:r>
                      <a:r>
                        <a:rPr lang="en-US" sz="2000" baseline="0" dirty="0" err="1" smtClean="0"/>
                        <a:t>Engl</a:t>
                      </a:r>
                      <a:r>
                        <a:rPr lang="bs-Latn-BA" sz="2000" baseline="0" dirty="0" smtClean="0"/>
                        <a:t>eskom, Portugalskom, Poljskom i Bosanskom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bs-Latn-BA" sz="2000" baseline="0" dirty="0" smtClean="0"/>
                        <a:t>takođe dostupne na </a:t>
                      </a:r>
                      <a:r>
                        <a:rPr lang="en-US" sz="2000" baseline="0" dirty="0" err="1" smtClean="0"/>
                        <a:t>Slideshare</a:t>
                      </a:r>
                      <a:r>
                        <a:rPr lang="en-US" sz="2000" baseline="0" dirty="0" smtClean="0"/>
                        <a:t> (</a:t>
                      </a:r>
                      <a:r>
                        <a:rPr lang="bs-Latn-BA" sz="2000" baseline="0" dirty="0" smtClean="0"/>
                        <a:t>jednostavan za </a:t>
                      </a:r>
                      <a:r>
                        <a:rPr lang="en-US" sz="2000" baseline="0" dirty="0" smtClean="0"/>
                        <a:t>embed</a:t>
                      </a:r>
                      <a:r>
                        <a:rPr lang="bs-Latn-BA" sz="2000" baseline="0" dirty="0" smtClean="0"/>
                        <a:t>ding</a:t>
                      </a:r>
                      <a:r>
                        <a:rPr lang="en-US" sz="2000" baseline="0" dirty="0" smtClean="0"/>
                        <a:t>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sz="2000" dirty="0" smtClean="0"/>
                        <a:t>Kratki uvod u najvažnije</a:t>
                      </a:r>
                      <a:r>
                        <a:rPr lang="bs-Latn-BA" sz="2000" baseline="0" dirty="0" smtClean="0"/>
                        <a:t> osobine </a:t>
                      </a:r>
                      <a:r>
                        <a:rPr lang="en-US" sz="2000" baseline="0" dirty="0" smtClean="0"/>
                        <a:t>Firebird</a:t>
                      </a:r>
                      <a:r>
                        <a:rPr lang="bs-Latn-BA" sz="2000" baseline="0" dirty="0" smtClean="0"/>
                        <a:t>-a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bs-Latn-BA" sz="2000" baseline="0" dirty="0" smtClean="0"/>
                        <a:t>za </a:t>
                      </a:r>
                      <a:r>
                        <a:rPr lang="en-US" sz="2000" baseline="0" dirty="0" smtClean="0"/>
                        <a:t>general</a:t>
                      </a:r>
                      <a:r>
                        <a:rPr lang="bs-Latn-BA" sz="2000" baseline="0" dirty="0" smtClean="0"/>
                        <a:t>nu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bs-Latn-BA" sz="2000" baseline="0" dirty="0" smtClean="0"/>
                        <a:t>publiku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bs-Latn-BA" sz="2000" baseline="0" dirty="0" smtClean="0"/>
                        <a:t>i tehnički uvod u </a:t>
                      </a:r>
                      <a:r>
                        <a:rPr lang="en-US" sz="2000" baseline="0" dirty="0" smtClean="0"/>
                        <a:t>Firebird (</a:t>
                      </a:r>
                      <a:r>
                        <a:rPr lang="bs-Latn-BA" sz="2000" baseline="0" dirty="0" smtClean="0"/>
                        <a:t>za tehničku populaciju</a:t>
                      </a:r>
                      <a:r>
                        <a:rPr lang="en-US" sz="2000" baseline="0" dirty="0" smtClean="0"/>
                        <a:t>)</a:t>
                      </a:r>
                      <a:endParaRPr lang="en-US" sz="2000" dirty="0"/>
                    </a:p>
                  </a:txBody>
                  <a:tcPr/>
                </a:tc>
              </a:tr>
              <a:tr h="953724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Banner</a:t>
                      </a:r>
                      <a:r>
                        <a:rPr lang="bs-Latn-BA" sz="2000" b="1" dirty="0" smtClean="0"/>
                        <a:t>-i</a:t>
                      </a:r>
                      <a:r>
                        <a:rPr lang="en-US" sz="2000" dirty="0" smtClean="0"/>
                        <a:t>, English (Flash sources available)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 banner</a:t>
                      </a:r>
                      <a:r>
                        <a:rPr lang="bs-Latn-BA" sz="2000" dirty="0" smtClean="0"/>
                        <a:t>-a</a:t>
                      </a:r>
                      <a:r>
                        <a:rPr lang="en-US" sz="2000" dirty="0" smtClean="0"/>
                        <a:t> </a:t>
                      </a:r>
                      <a:r>
                        <a:rPr lang="bs-Latn-BA" sz="2000" dirty="0" smtClean="0"/>
                        <a:t>za</a:t>
                      </a:r>
                      <a:r>
                        <a:rPr lang="bs-Latn-BA" sz="2000" baseline="0" dirty="0" smtClean="0"/>
                        <a:t> </a:t>
                      </a:r>
                      <a:r>
                        <a:rPr lang="en-US" sz="2000" dirty="0" err="1" smtClean="0"/>
                        <a:t>entu</a:t>
                      </a:r>
                      <a:r>
                        <a:rPr lang="bs-Latn-BA" sz="2000" dirty="0" smtClean="0"/>
                        <a:t>zijaste i partnere koji žele podržati  predstavljanje</a:t>
                      </a:r>
                      <a:r>
                        <a:rPr lang="bs-Latn-BA" sz="2000" baseline="0" dirty="0" smtClean="0"/>
                        <a:t> i postaviti ih na svoj </a:t>
                      </a:r>
                      <a:r>
                        <a:rPr lang="en-US" sz="2000" dirty="0" smtClean="0"/>
                        <a:t>site/blog</a:t>
                      </a:r>
                      <a:endParaRPr lang="en-US" sz="2000" dirty="0"/>
                    </a:p>
                  </a:txBody>
                  <a:tcPr/>
                </a:tc>
              </a:tr>
              <a:tr h="664717">
                <a:tc>
                  <a:txBody>
                    <a:bodyPr/>
                    <a:lstStyle/>
                    <a:p>
                      <a:r>
                        <a:rPr lang="bs-Latn-BA" sz="2000" b="1" dirty="0" smtClean="0"/>
                        <a:t>Formulacija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baseline="0" dirty="0" err="1" smtClean="0"/>
                        <a:t>Engl</a:t>
                      </a:r>
                      <a:r>
                        <a:rPr lang="bs-Latn-BA" sz="2000" baseline="0" dirty="0" smtClean="0"/>
                        <a:t>eski, Portugalski, Poljski i Bosanski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Set</a:t>
                      </a:r>
                      <a:r>
                        <a:rPr lang="bs-Latn-BA" sz="2000" dirty="0" smtClean="0"/>
                        <a:t>ovi riječi za opis </a:t>
                      </a:r>
                      <a:r>
                        <a:rPr lang="en-US" sz="2000" baseline="0" dirty="0" smtClean="0"/>
                        <a:t>Firebird</a:t>
                      </a:r>
                      <a:r>
                        <a:rPr lang="bs-Latn-BA" sz="2000" baseline="0" dirty="0" smtClean="0"/>
                        <a:t>-a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bs-Latn-BA" sz="2000" baseline="0" dirty="0" smtClean="0"/>
                        <a:t>koji bi bili korišteni u partnerskim materijalima</a:t>
                      </a:r>
                      <a:endParaRPr lang="en-US" sz="2000" dirty="0"/>
                    </a:p>
                  </a:txBody>
                  <a:tcPr/>
                </a:tc>
              </a:tr>
              <a:tr h="6647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Email template</a:t>
                      </a:r>
                      <a:r>
                        <a:rPr lang="en-US" sz="2000" dirty="0" smtClean="0"/>
                        <a:t>, </a:t>
                      </a:r>
                      <a:r>
                        <a:rPr lang="en-US" sz="2000" baseline="0" dirty="0" err="1" smtClean="0"/>
                        <a:t>Engl</a:t>
                      </a:r>
                      <a:r>
                        <a:rPr lang="bs-Latn-BA" sz="2000" baseline="0" dirty="0" smtClean="0"/>
                        <a:t>eski, Portugalski, Poljski i Bosanski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sz="2000" dirty="0" smtClean="0"/>
                        <a:t>Za one</a:t>
                      </a:r>
                      <a:r>
                        <a:rPr lang="bs-Latn-BA" sz="2000" baseline="0" dirty="0" smtClean="0"/>
                        <a:t> koji će se pridružiti </a:t>
                      </a:r>
                      <a:r>
                        <a:rPr lang="en-US" sz="2000" baseline="0" dirty="0" err="1" smtClean="0"/>
                        <a:t>MindTheBird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bs-Latn-BA" sz="2000" baseline="0" dirty="0" smtClean="0"/>
                        <a:t>i žele to objaviti svojim klijentima</a:t>
                      </a:r>
                      <a:endParaRPr lang="en-US" sz="2000" dirty="0"/>
                    </a:p>
                  </a:txBody>
                  <a:tcPr/>
                </a:tc>
              </a:tr>
              <a:tr h="9537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Press-release template, </a:t>
                      </a:r>
                      <a:r>
                        <a:rPr lang="en-US" sz="2000" baseline="0" dirty="0" err="1" smtClean="0"/>
                        <a:t>Engl</a:t>
                      </a:r>
                      <a:r>
                        <a:rPr lang="bs-Latn-BA" sz="2000" baseline="0" dirty="0" smtClean="0"/>
                        <a:t>eski, Portugalski, Poljski i Bosanski</a:t>
                      </a:r>
                      <a:endParaRPr lang="en-US" sz="2000" b="1" dirty="0" smtClean="0"/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2000" dirty="0" smtClean="0"/>
                        <a:t>Za one koji će željeti da objave</a:t>
                      </a:r>
                      <a:r>
                        <a:rPr lang="bs-Latn-BA" sz="2000" baseline="0" dirty="0" smtClean="0"/>
                        <a:t> da je njihova aplikacija kompatibilna sa </a:t>
                      </a:r>
                      <a:r>
                        <a:rPr lang="en-US" sz="2000" baseline="0" dirty="0" smtClean="0"/>
                        <a:t>Firebird</a:t>
                      </a:r>
                      <a:r>
                        <a:rPr lang="bs-Latn-BA" sz="2000" baseline="0" dirty="0" smtClean="0"/>
                        <a:t>-om</a:t>
                      </a:r>
                      <a:r>
                        <a:rPr lang="en-US" sz="2000" baseline="0" dirty="0" smtClean="0"/>
                        <a:t> 2.5</a:t>
                      </a:r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/>
                </a:tc>
              </a:tr>
              <a:tr h="375709">
                <a:tc>
                  <a:txBody>
                    <a:bodyPr/>
                    <a:lstStyle/>
                    <a:p>
                      <a:endParaRPr lang="en-US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463" y="152400"/>
            <a:ext cx="9144000" cy="769441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err="1" smtClean="0">
                <a:latin typeface="+mn-lt"/>
                <a:cs typeface="+mn-cs"/>
              </a:rPr>
              <a:t>Marketin</a:t>
            </a:r>
            <a:r>
              <a:rPr lang="bs-Latn-BA" sz="4400" dirty="0" smtClean="0">
                <a:latin typeface="+mn-lt"/>
                <a:cs typeface="+mn-cs"/>
              </a:rPr>
              <a:t>ški</a:t>
            </a:r>
            <a:r>
              <a:rPr lang="en-US" sz="4400" dirty="0" smtClean="0">
                <a:latin typeface="+mn-lt"/>
                <a:cs typeface="+mn-cs"/>
              </a:rPr>
              <a:t> </a:t>
            </a:r>
            <a:r>
              <a:rPr lang="en-US" sz="4400" dirty="0" err="1" smtClean="0">
                <a:latin typeface="+mn-lt"/>
                <a:cs typeface="+mn-cs"/>
              </a:rPr>
              <a:t>materi</a:t>
            </a:r>
            <a:r>
              <a:rPr lang="bs-Latn-BA" sz="4400" dirty="0" smtClean="0">
                <a:latin typeface="+mn-lt"/>
                <a:cs typeface="+mn-cs"/>
              </a:rPr>
              <a:t>jali</a:t>
            </a:r>
            <a:r>
              <a:rPr lang="en-US" sz="4400" dirty="0" smtClean="0">
                <a:latin typeface="+mn-lt"/>
                <a:cs typeface="+mn-cs"/>
              </a:rPr>
              <a:t> </a:t>
            </a:r>
            <a:r>
              <a:rPr lang="bs-Latn-BA" sz="4400" dirty="0" smtClean="0">
                <a:latin typeface="+mn-lt"/>
                <a:cs typeface="+mn-cs"/>
              </a:rPr>
              <a:t>su</a:t>
            </a:r>
            <a:r>
              <a:rPr lang="en-US" sz="4400" dirty="0" smtClean="0">
                <a:latin typeface="+mn-lt"/>
                <a:cs typeface="+mn-cs"/>
              </a:rPr>
              <a:t> </a:t>
            </a:r>
            <a:r>
              <a:rPr lang="bs-Latn-BA" sz="4400" dirty="0" smtClean="0">
                <a:latin typeface="+mn-lt"/>
                <a:cs typeface="+mn-cs"/>
              </a:rPr>
              <a:t>spremni</a:t>
            </a:r>
            <a:r>
              <a:rPr lang="en-US" sz="4400" dirty="0" smtClean="0">
                <a:latin typeface="+mn-lt"/>
                <a:cs typeface="+mn-cs"/>
              </a:rPr>
              <a:t>!</a:t>
            </a:r>
            <a:endParaRPr lang="en-US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338" y="1143000"/>
            <a:ext cx="4038600" cy="1828800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hlinkClick r:id="rId3"/>
              </a:rPr>
              <a:t>Download</a:t>
            </a:r>
            <a:r>
              <a:rPr lang="en-US" dirty="0" smtClean="0"/>
              <a:t> banner</a:t>
            </a:r>
            <a:r>
              <a:rPr lang="bs-Latn-BA" dirty="0" smtClean="0"/>
              <a:t>-a</a:t>
            </a:r>
            <a:r>
              <a:rPr lang="en-US" dirty="0" smtClean="0"/>
              <a:t>, </a:t>
            </a:r>
            <a:r>
              <a:rPr lang="en-US" dirty="0" err="1" smtClean="0"/>
              <a:t>ppt</a:t>
            </a:r>
            <a:r>
              <a:rPr lang="bs-Latn-BA" dirty="0" smtClean="0"/>
              <a:t>-ova</a:t>
            </a:r>
            <a:r>
              <a:rPr lang="en-US" dirty="0" smtClean="0"/>
              <a:t> </a:t>
            </a:r>
            <a:r>
              <a:rPr lang="bs-Latn-BA" dirty="0" smtClean="0"/>
              <a:t>i </a:t>
            </a:r>
            <a:r>
              <a:rPr lang="en-US" dirty="0" smtClean="0"/>
              <a:t>PR template</a:t>
            </a:r>
            <a:r>
              <a:rPr lang="bs-Latn-BA" dirty="0" smtClean="0"/>
              <a:t>-a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s-Latn-BA" b="1" dirty="0" smtClean="0"/>
              <a:t>Postavite </a:t>
            </a:r>
            <a:r>
              <a:rPr lang="en-US" b="1" dirty="0" smtClean="0"/>
              <a:t>banner </a:t>
            </a:r>
            <a:r>
              <a:rPr lang="bs-Latn-BA" dirty="0" smtClean="0"/>
              <a:t>na</a:t>
            </a:r>
            <a:r>
              <a:rPr lang="en-US" dirty="0" smtClean="0"/>
              <a:t> site </a:t>
            </a:r>
            <a:r>
              <a:rPr lang="bs-Latn-BA" dirty="0" smtClean="0"/>
              <a:t>ili</a:t>
            </a:r>
            <a:r>
              <a:rPr lang="en-US" dirty="0" smtClean="0"/>
              <a:t> blog (gif </a:t>
            </a:r>
            <a:r>
              <a:rPr lang="bs-Latn-BA" dirty="0" smtClean="0"/>
              <a:t>ili</a:t>
            </a:r>
            <a:r>
              <a:rPr lang="en-US" dirty="0" smtClean="0"/>
              <a:t> flash)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463" y="152400"/>
            <a:ext cx="9144000" cy="769441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s-Latn-BA" sz="4400" dirty="0" smtClean="0">
                <a:latin typeface="+mn-lt"/>
                <a:cs typeface="+mn-cs"/>
              </a:rPr>
              <a:t>Kako koristiti marketinške materijale</a:t>
            </a:r>
            <a:endParaRPr lang="en-US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077" name="Рисунок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4800" y="990600"/>
            <a:ext cx="4695825" cy="2600325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Рисунок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362200"/>
            <a:ext cx="4556864" cy="3253311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Рисунок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048000"/>
            <a:ext cx="2743200" cy="3563066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1" name="TextBox 5"/>
          <p:cNvSpPr txBox="1">
            <a:spLocks noChangeArrowheads="1"/>
          </p:cNvSpPr>
          <p:nvPr/>
        </p:nvSpPr>
        <p:spPr bwMode="auto">
          <a:xfrm>
            <a:off x="28575" y="2946401"/>
            <a:ext cx="4010025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3200" b="1" dirty="0" smtClean="0"/>
              <a:t>P</a:t>
            </a:r>
            <a:r>
              <a:rPr lang="bs-Latn-BA" sz="3200" b="1" dirty="0" smtClean="0"/>
              <a:t>ostavite ili</a:t>
            </a:r>
            <a:r>
              <a:rPr lang="en-US" sz="3200" b="1" dirty="0" smtClean="0"/>
              <a:t> embed</a:t>
            </a:r>
            <a:r>
              <a:rPr lang="bs-Latn-BA" sz="3200" b="1" dirty="0" smtClean="0"/>
              <a:t>-ujte</a:t>
            </a:r>
            <a:r>
              <a:rPr lang="en-US" sz="3200" dirty="0" smtClean="0"/>
              <a:t> </a:t>
            </a:r>
            <a:r>
              <a:rPr lang="en-US" sz="3200" dirty="0"/>
              <a:t>Firebird </a:t>
            </a:r>
            <a:r>
              <a:rPr lang="en-US" sz="3200" dirty="0" smtClean="0"/>
              <a:t>pre</a:t>
            </a:r>
            <a:r>
              <a:rPr lang="bs-Latn-BA" sz="3200" dirty="0" smtClean="0"/>
              <a:t>z</a:t>
            </a:r>
            <a:r>
              <a:rPr lang="en-US" sz="3200" dirty="0" err="1" smtClean="0"/>
              <a:t>enta</a:t>
            </a:r>
            <a:r>
              <a:rPr lang="bs-Latn-BA" sz="3200" dirty="0" smtClean="0"/>
              <a:t>cije na Vaš</a:t>
            </a:r>
            <a:r>
              <a:rPr lang="en-US" sz="3200" dirty="0" smtClean="0"/>
              <a:t> </a:t>
            </a:r>
            <a:r>
              <a:rPr lang="en-US" sz="3200" dirty="0"/>
              <a:t>site</a:t>
            </a:r>
          </a:p>
          <a:p>
            <a:pPr marL="457200" indent="-457200">
              <a:buFont typeface="Arial" charset="0"/>
              <a:buChar char="•"/>
            </a:pPr>
            <a:r>
              <a:rPr lang="bs-Latn-BA" sz="3200" dirty="0" smtClean="0"/>
              <a:t>Iskoristite</a:t>
            </a:r>
            <a:r>
              <a:rPr lang="en-US" sz="3200" dirty="0" smtClean="0"/>
              <a:t> PPT</a:t>
            </a:r>
            <a:r>
              <a:rPr lang="bs-Latn-BA" sz="3200" dirty="0" smtClean="0"/>
              <a:t>-ove</a:t>
            </a:r>
            <a:r>
              <a:rPr lang="en-US" sz="3200" dirty="0" smtClean="0"/>
              <a:t> </a:t>
            </a:r>
            <a:r>
              <a:rPr lang="bs-Latn-BA" sz="3200" dirty="0" smtClean="0"/>
              <a:t>kao </a:t>
            </a:r>
            <a:r>
              <a:rPr lang="en-US" sz="3200" dirty="0" smtClean="0"/>
              <a:t>template </a:t>
            </a:r>
            <a:r>
              <a:rPr lang="bs-Latn-BA" sz="3200" dirty="0" smtClean="0"/>
              <a:t>za Vaše lične </a:t>
            </a:r>
            <a:r>
              <a:rPr lang="en-US" sz="3200" dirty="0" smtClean="0"/>
              <a:t>pre</a:t>
            </a:r>
            <a:r>
              <a:rPr lang="bs-Latn-BA" sz="3200" dirty="0" smtClean="0"/>
              <a:t>z</a:t>
            </a:r>
            <a:r>
              <a:rPr lang="en-US" sz="3200" dirty="0" err="1" smtClean="0"/>
              <a:t>enta</a:t>
            </a:r>
            <a:r>
              <a:rPr lang="bs-Latn-BA" sz="3200" dirty="0" smtClean="0"/>
              <a:t>cije</a:t>
            </a:r>
            <a:endParaRPr lang="en-US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" y="1524000"/>
            <a:ext cx="3810000" cy="4525963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s-Latn-BA" dirty="0" smtClean="0"/>
              <a:t>Koristite</a:t>
            </a:r>
            <a:r>
              <a:rPr lang="en-US" dirty="0" smtClean="0"/>
              <a:t> </a:t>
            </a:r>
            <a:r>
              <a:rPr lang="en-US" b="1" dirty="0" smtClean="0"/>
              <a:t>email template </a:t>
            </a:r>
            <a:r>
              <a:rPr lang="bs-Latn-BA" dirty="0" smtClean="0"/>
              <a:t>da </a:t>
            </a:r>
            <a:r>
              <a:rPr lang="en-US" dirty="0" smtClean="0"/>
              <a:t>o</a:t>
            </a:r>
            <a:r>
              <a:rPr lang="bs-Latn-BA" dirty="0" smtClean="0"/>
              <a:t>bjavite da se Vaša kompanija</a:t>
            </a:r>
            <a:r>
              <a:rPr lang="en-US" dirty="0" smtClean="0"/>
              <a:t> </a:t>
            </a:r>
            <a:r>
              <a:rPr lang="bs-Latn-BA" dirty="0" smtClean="0"/>
              <a:t>pridružila </a:t>
            </a:r>
            <a:r>
              <a:rPr lang="en-US" dirty="0" err="1" smtClean="0"/>
              <a:t>MindTheBird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P</a:t>
            </a:r>
            <a:r>
              <a:rPr lang="bs-Latn-BA" b="1" dirty="0" smtClean="0"/>
              <a:t>ostavite objavu </a:t>
            </a:r>
            <a:r>
              <a:rPr lang="bs-Latn-BA" dirty="0" smtClean="0"/>
              <a:t>na</a:t>
            </a:r>
            <a:r>
              <a:rPr lang="en-US" dirty="0" smtClean="0"/>
              <a:t> site </a:t>
            </a:r>
            <a:r>
              <a:rPr lang="bs-Latn-BA" dirty="0" smtClean="0"/>
              <a:t>i pošaljite to Vašim klijentima putem </a:t>
            </a:r>
            <a:r>
              <a:rPr lang="en-US" dirty="0" smtClean="0"/>
              <a:t>email</a:t>
            </a:r>
            <a:r>
              <a:rPr lang="bs-Latn-BA" dirty="0" smtClean="0"/>
              <a:t>-a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463" y="152400"/>
            <a:ext cx="9144000" cy="1446550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s-Latn-BA" sz="4400" dirty="0" smtClean="0">
                <a:latin typeface="+mn-lt"/>
                <a:cs typeface="+mn-cs"/>
              </a:rPr>
              <a:t>Pridružili ste se </a:t>
            </a:r>
            <a:r>
              <a:rPr lang="en-US" sz="4400" dirty="0" err="1" smtClean="0">
                <a:latin typeface="+mn-lt"/>
                <a:cs typeface="+mn-cs"/>
              </a:rPr>
              <a:t>MindTheBird</a:t>
            </a:r>
            <a:r>
              <a:rPr lang="en-US" sz="4400" dirty="0">
                <a:latin typeface="+mn-lt"/>
                <a:cs typeface="+mn-cs"/>
              </a:rPr>
              <a:t>? </a:t>
            </a:r>
            <a:r>
              <a:rPr lang="bs-Latn-BA" sz="4400" dirty="0" smtClean="0">
                <a:latin typeface="+mn-lt"/>
                <a:cs typeface="+mn-cs"/>
              </a:rPr>
              <a:t>Objavite to</a:t>
            </a:r>
            <a:r>
              <a:rPr lang="en-US" sz="4400" dirty="0" smtClean="0">
                <a:latin typeface="+mn-lt"/>
                <a:cs typeface="+mn-cs"/>
              </a:rPr>
              <a:t>!</a:t>
            </a:r>
            <a:endParaRPr lang="en-US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5124" name="Рисунок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828800"/>
            <a:ext cx="5514975" cy="3810000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1600200"/>
            <a:ext cx="4648200" cy="4525963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s-Latn-BA" dirty="0" smtClean="0"/>
              <a:t>Ako ste </a:t>
            </a:r>
            <a:r>
              <a:rPr lang="en-US" dirty="0" smtClean="0"/>
              <a:t>developer  Firebird-</a:t>
            </a:r>
            <a:r>
              <a:rPr lang="en-US" dirty="0" err="1" smtClean="0"/>
              <a:t>ba</a:t>
            </a:r>
            <a:r>
              <a:rPr lang="bs-Latn-BA" dirty="0" smtClean="0"/>
              <a:t>ziranog</a:t>
            </a:r>
            <a:r>
              <a:rPr lang="en-US" dirty="0" smtClean="0"/>
              <a:t> software</a:t>
            </a:r>
            <a:r>
              <a:rPr lang="bs-Latn-BA" dirty="0" smtClean="0"/>
              <a:t>-a</a:t>
            </a:r>
            <a:r>
              <a:rPr lang="en-US" dirty="0" smtClean="0"/>
              <a:t>, </a:t>
            </a:r>
            <a:r>
              <a:rPr lang="bs-Latn-BA" dirty="0" smtClean="0"/>
              <a:t>izdajte </a:t>
            </a:r>
            <a:r>
              <a:rPr lang="en-US" dirty="0" smtClean="0"/>
              <a:t>press-release </a:t>
            </a:r>
            <a:r>
              <a:rPr lang="bs-Latn-BA" dirty="0" smtClean="0"/>
              <a:t>objavljujući Vašu trenutnu ili buduću podršku</a:t>
            </a:r>
            <a:r>
              <a:rPr lang="en-US" dirty="0" smtClean="0"/>
              <a:t> Firebird</a:t>
            </a:r>
            <a:r>
              <a:rPr lang="bs-Latn-BA" dirty="0" smtClean="0"/>
              <a:t>-a</a:t>
            </a:r>
            <a:r>
              <a:rPr lang="en-US" dirty="0" smtClean="0"/>
              <a:t> 2.5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s-Latn-BA" dirty="0" smtClean="0"/>
              <a:t>Pošaljite to Vašim klijentima</a:t>
            </a:r>
            <a:r>
              <a:rPr lang="en-US" dirty="0" smtClean="0"/>
              <a:t> (</a:t>
            </a:r>
            <a:r>
              <a:rPr lang="bs-Latn-BA" dirty="0" smtClean="0"/>
              <a:t>nemojte se brinuti o </a:t>
            </a:r>
            <a:r>
              <a:rPr lang="en-US" dirty="0" smtClean="0"/>
              <a:t>spam</a:t>
            </a:r>
            <a:r>
              <a:rPr lang="bs-Latn-BA" dirty="0" smtClean="0"/>
              <a:t>-u</a:t>
            </a:r>
            <a:r>
              <a:rPr lang="en-US" dirty="0" smtClean="0"/>
              <a:t> – </a:t>
            </a:r>
            <a:r>
              <a:rPr lang="bs-Latn-BA" dirty="0" smtClean="0"/>
              <a:t>to je </a:t>
            </a:r>
            <a:r>
              <a:rPr lang="en-US" dirty="0" smtClean="0"/>
              <a:t>100% </a:t>
            </a:r>
            <a:r>
              <a:rPr lang="bs-Latn-BA" dirty="0" smtClean="0"/>
              <a:t>ispravna poruka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www.MindTheBird.com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463" y="152400"/>
            <a:ext cx="9144000" cy="1323439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s-Latn-BA" sz="4000" dirty="0" smtClean="0">
                <a:latin typeface="+mn-lt"/>
                <a:cs typeface="+mn-cs"/>
              </a:rPr>
              <a:t>Podržavate</a:t>
            </a:r>
            <a:r>
              <a:rPr lang="en-US" sz="4000" dirty="0" smtClean="0">
                <a:latin typeface="+mn-lt"/>
                <a:cs typeface="+mn-cs"/>
              </a:rPr>
              <a:t> </a:t>
            </a:r>
            <a:r>
              <a:rPr lang="en-US" sz="4000" dirty="0">
                <a:latin typeface="+mn-lt"/>
                <a:cs typeface="+mn-cs"/>
              </a:rPr>
              <a:t>Firebird 2.5? </a:t>
            </a:r>
            <a:r>
              <a:rPr lang="bs-Latn-BA" sz="4000" dirty="0" smtClean="0">
                <a:latin typeface="+mn-lt"/>
                <a:cs typeface="+mn-cs"/>
              </a:rPr>
              <a:t>Izdajte</a:t>
            </a:r>
            <a:r>
              <a:rPr lang="en-US" sz="4000" dirty="0" smtClean="0">
                <a:latin typeface="+mn-lt"/>
                <a:cs typeface="+mn-cs"/>
              </a:rPr>
              <a:t> </a:t>
            </a:r>
            <a:r>
              <a:rPr lang="en-US" sz="4000" dirty="0">
                <a:latin typeface="+mn-lt"/>
                <a:cs typeface="+mn-cs"/>
              </a:rPr>
              <a:t>press-release!</a:t>
            </a:r>
            <a:endParaRPr lang="en-US" sz="40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4099" name="Рисунок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133600"/>
            <a:ext cx="4724400" cy="3635483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9009063" cy="5257800"/>
          </a:xfrm>
        </p:spPr>
        <p:txBody>
          <a:bodyPr rtlCol="0">
            <a:normAutofit fontScale="925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bs-Latn-BA" dirty="0" smtClean="0"/>
              <a:t>Faza</a:t>
            </a:r>
            <a:r>
              <a:rPr lang="en-US" dirty="0" smtClean="0"/>
              <a:t> 1. </a:t>
            </a:r>
            <a:r>
              <a:rPr lang="bs-Latn-BA" dirty="0" smtClean="0"/>
              <a:t>Prvi za regrutaciju</a:t>
            </a:r>
            <a:r>
              <a:rPr lang="en-US" dirty="0" smtClean="0"/>
              <a:t>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s-Latn-BA" dirty="0" smtClean="0"/>
              <a:t>Glavni </a:t>
            </a:r>
            <a:r>
              <a:rPr lang="en-US" dirty="0" smtClean="0"/>
              <a:t>web-s</a:t>
            </a:r>
            <a:r>
              <a:rPr lang="bs-Latn-BA" dirty="0" smtClean="0"/>
              <a:t>ajtovi i postojeći ljudi od utjecaja</a:t>
            </a:r>
            <a:r>
              <a:rPr lang="en-US" dirty="0" smtClean="0"/>
              <a:t>. </a:t>
            </a:r>
            <a:r>
              <a:rPr lang="bs-Latn-BA" dirty="0" smtClean="0"/>
              <a:t>Lično ih zamolite da se pridruže </a:t>
            </a:r>
            <a:r>
              <a:rPr lang="en-US" dirty="0" err="1" smtClean="0"/>
              <a:t>MindTheBird</a:t>
            </a:r>
            <a:r>
              <a:rPr lang="en-US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s-Latn-BA" dirty="0" smtClean="0"/>
              <a:t>Dobavljači alata</a:t>
            </a:r>
            <a:endParaRPr lang="en-US" dirty="0" smtClean="0"/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B</a:t>
            </a:r>
            <a:r>
              <a:rPr lang="bs-Latn-BA" b="1" dirty="0" smtClean="0"/>
              <a:t>udite</a:t>
            </a:r>
            <a:r>
              <a:rPr lang="en-US" b="1" dirty="0" smtClean="0"/>
              <a:t> </a:t>
            </a:r>
            <a:r>
              <a:rPr lang="en-US" b="1" dirty="0" err="1" smtClean="0"/>
              <a:t>ofici</a:t>
            </a:r>
            <a:r>
              <a:rPr lang="bs-Latn-BA" b="1" dirty="0" smtClean="0"/>
              <a:t>jelni </a:t>
            </a:r>
            <a:r>
              <a:rPr lang="en-US" b="1" dirty="0" err="1" smtClean="0"/>
              <a:t>spon</a:t>
            </a:r>
            <a:r>
              <a:rPr lang="bs-Latn-BA" b="1" dirty="0" smtClean="0"/>
              <a:t>z</a:t>
            </a:r>
            <a:r>
              <a:rPr lang="en-US" b="1" dirty="0" smtClean="0"/>
              <a:t>or </a:t>
            </a:r>
            <a:r>
              <a:rPr lang="bs-Latn-BA" b="1" dirty="0" smtClean="0"/>
              <a:t>promocije i iskoristite šansu da predstavite VAŠ proizvod zajedno sa </a:t>
            </a:r>
            <a:r>
              <a:rPr lang="en-US" b="1" dirty="0" smtClean="0"/>
              <a:t>Firebird</a:t>
            </a:r>
            <a:r>
              <a:rPr lang="bs-Latn-BA" b="1" dirty="0" smtClean="0"/>
              <a:t>-om</a:t>
            </a:r>
            <a:r>
              <a:rPr lang="en-US" b="1" dirty="0" smtClean="0"/>
              <a:t> 2.5!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bs-Latn-BA" dirty="0" smtClean="0"/>
              <a:t>Faza</a:t>
            </a:r>
            <a:r>
              <a:rPr lang="en-US" dirty="0" smtClean="0"/>
              <a:t> 2. </a:t>
            </a:r>
            <a:r>
              <a:rPr lang="bs-Latn-BA" dirty="0" smtClean="0"/>
              <a:t>Široko regrutovanje</a:t>
            </a:r>
            <a:r>
              <a:rPr lang="en-US" dirty="0" smtClean="0"/>
              <a:t>: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ISV</a:t>
            </a:r>
            <a:r>
              <a:rPr lang="bs-Latn-BA" dirty="0" smtClean="0"/>
              <a:t>-ovi koji proizvode</a:t>
            </a:r>
            <a:r>
              <a:rPr lang="en-US" dirty="0" smtClean="0"/>
              <a:t> Firebird-</a:t>
            </a:r>
            <a:r>
              <a:rPr lang="en-US" dirty="0" err="1" smtClean="0"/>
              <a:t>ba</a:t>
            </a:r>
            <a:r>
              <a:rPr lang="bs-Latn-BA" dirty="0" smtClean="0"/>
              <a:t>zirane</a:t>
            </a:r>
            <a:r>
              <a:rPr lang="en-US" dirty="0" smtClean="0"/>
              <a:t> </a:t>
            </a:r>
            <a:r>
              <a:rPr lang="en-US" dirty="0" err="1" smtClean="0"/>
              <a:t>ap</a:t>
            </a:r>
            <a:r>
              <a:rPr lang="bs-Latn-BA" dirty="0" smtClean="0"/>
              <a:t>likacije</a:t>
            </a:r>
            <a:r>
              <a:rPr lang="en-US" dirty="0" smtClean="0"/>
              <a:t> – </a:t>
            </a:r>
            <a:r>
              <a:rPr lang="bs-Latn-BA" dirty="0" smtClean="0"/>
              <a:t>lično ih zamolite da se pridruže </a:t>
            </a:r>
            <a:r>
              <a:rPr lang="en-US" dirty="0" err="1" smtClean="0"/>
              <a:t>MindTheBird</a:t>
            </a:r>
            <a:r>
              <a:rPr lang="en-US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s-Latn-BA" dirty="0" smtClean="0"/>
              <a:t>Zamolite </a:t>
            </a:r>
            <a:r>
              <a:rPr lang="bs-Latn-BA" b="1" dirty="0" smtClean="0"/>
              <a:t>s</a:t>
            </a:r>
            <a:r>
              <a:rPr lang="en-US" b="1" dirty="0" smtClean="0"/>
              <a:t>v</a:t>
            </a:r>
            <a:r>
              <a:rPr lang="bs-Latn-BA" b="1" dirty="0" smtClean="0"/>
              <a:t>akoga</a:t>
            </a:r>
            <a:r>
              <a:rPr lang="en-US" b="1" dirty="0" smtClean="0"/>
              <a:t> </a:t>
            </a:r>
            <a:r>
              <a:rPr lang="bs-Latn-BA" b="1" dirty="0" smtClean="0"/>
              <a:t>povezanog s </a:t>
            </a:r>
            <a:r>
              <a:rPr lang="en-US" b="1" dirty="0" smtClean="0"/>
              <a:t>Firebird</a:t>
            </a:r>
            <a:r>
              <a:rPr lang="bs-Latn-BA" b="1" dirty="0" smtClean="0"/>
              <a:t>-om</a:t>
            </a:r>
            <a:r>
              <a:rPr lang="en-US" dirty="0" smtClean="0"/>
              <a:t> </a:t>
            </a:r>
            <a:r>
              <a:rPr lang="bs-Latn-BA" dirty="0" smtClean="0"/>
              <a:t>da bude </a:t>
            </a:r>
            <a:r>
              <a:rPr lang="en-US" b="1" dirty="0" err="1" smtClean="0"/>
              <a:t>ambasador</a:t>
            </a:r>
            <a:r>
              <a:rPr lang="en-US" dirty="0" smtClean="0"/>
              <a:t> Firebird</a:t>
            </a:r>
            <a:r>
              <a:rPr lang="bs-Latn-BA" dirty="0" smtClean="0"/>
              <a:t>-a</a:t>
            </a:r>
            <a:r>
              <a:rPr lang="en-US" dirty="0" smtClean="0"/>
              <a:t> </a:t>
            </a:r>
            <a:r>
              <a:rPr lang="bs-Latn-BA" dirty="0" smtClean="0"/>
              <a:t>i da postavi </a:t>
            </a:r>
            <a:r>
              <a:rPr lang="en-US" dirty="0" smtClean="0"/>
              <a:t>banner/pre</a:t>
            </a:r>
            <a:r>
              <a:rPr lang="bs-Latn-BA" dirty="0" smtClean="0"/>
              <a:t>z</a:t>
            </a:r>
            <a:r>
              <a:rPr lang="en-US" dirty="0" err="1" smtClean="0"/>
              <a:t>enta</a:t>
            </a:r>
            <a:r>
              <a:rPr lang="bs-Latn-BA" dirty="0" smtClean="0"/>
              <a:t>ciju</a:t>
            </a:r>
            <a:r>
              <a:rPr lang="en-US" dirty="0" smtClean="0"/>
              <a:t> </a:t>
            </a:r>
            <a:r>
              <a:rPr lang="bs-Latn-BA" dirty="0" smtClean="0"/>
              <a:t>na</a:t>
            </a:r>
            <a:r>
              <a:rPr lang="en-US" dirty="0" smtClean="0"/>
              <a:t> </a:t>
            </a:r>
            <a:r>
              <a:rPr lang="en-US" dirty="0" smtClean="0"/>
              <a:t>s</a:t>
            </a:r>
            <a:r>
              <a:rPr lang="bs-Latn-BA" dirty="0" smtClean="0"/>
              <a:t>aj</a:t>
            </a:r>
            <a:r>
              <a:rPr lang="en-US" dirty="0" smtClean="0"/>
              <a:t>t/blog/twitter/</a:t>
            </a:r>
            <a:r>
              <a:rPr lang="bs-Latn-BA" dirty="0" smtClean="0"/>
              <a:t>itd.</a:t>
            </a:r>
            <a:r>
              <a:rPr lang="en-US" dirty="0" smtClean="0"/>
              <a:t>	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463" y="152400"/>
            <a:ext cx="9144000" cy="1446550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latin typeface="+mn-lt"/>
                <a:cs typeface="+mn-cs"/>
              </a:rPr>
              <a:t>Re</a:t>
            </a:r>
            <a:r>
              <a:rPr lang="bs-Latn-BA" sz="4400" dirty="0" smtClean="0">
                <a:latin typeface="+mn-lt"/>
                <a:cs typeface="+mn-cs"/>
              </a:rPr>
              <a:t>grutujte</a:t>
            </a:r>
            <a:r>
              <a:rPr lang="en-US" sz="4400" dirty="0" smtClean="0">
                <a:latin typeface="+mn-lt"/>
                <a:cs typeface="+mn-cs"/>
              </a:rPr>
              <a:t> </a:t>
            </a:r>
            <a:r>
              <a:rPr lang="bs-Latn-BA" sz="4400" dirty="0" smtClean="0">
                <a:latin typeface="+mn-lt"/>
                <a:cs typeface="+mn-cs"/>
              </a:rPr>
              <a:t>partnere za promociju u </a:t>
            </a:r>
            <a:r>
              <a:rPr lang="en-US" sz="4400" dirty="0" err="1"/>
              <a:t>MindTheBird</a:t>
            </a:r>
            <a:endParaRPr lang="en-US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6700" y="1905000"/>
            <a:ext cx="4724400" cy="2133600"/>
          </a:xfrm>
        </p:spPr>
        <p:txBody>
          <a:bodyPr rtlCol="0">
            <a:normAutofit fontScale="70000" lnSpcReduction="20000"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bs-Latn-BA" sz="23900" dirty="0" smtClean="0"/>
              <a:t>ti</a:t>
            </a:r>
            <a:r>
              <a:rPr lang="en-US" sz="23900" dirty="0" smtClean="0"/>
              <a:t>.</a:t>
            </a:r>
            <a:endParaRPr lang="ru-RU" sz="239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www.MindTheBird.com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52400"/>
            <a:ext cx="9144000" cy="769441"/>
          </a:xfrm>
          <a:prstGeom prst="rect">
            <a:avLst/>
          </a:prstGeom>
          <a:solidFill>
            <a:srgbClr val="FFFFFF">
              <a:alpha val="75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s-Latn-BA" sz="4400" dirty="0" smtClean="0">
                <a:latin typeface="+mn-lt"/>
                <a:cs typeface="+mn-cs"/>
              </a:rPr>
              <a:t>Ključ uspjeha </a:t>
            </a:r>
            <a:r>
              <a:rPr lang="en-US" sz="4400" dirty="0" smtClean="0">
                <a:latin typeface="+mn-lt"/>
                <a:cs typeface="+mn-cs"/>
              </a:rPr>
              <a:t>Firebird </a:t>
            </a:r>
            <a:r>
              <a:rPr lang="en-US" sz="4400" dirty="0">
                <a:latin typeface="+mn-lt"/>
                <a:cs typeface="+mn-cs"/>
              </a:rPr>
              <a:t>2.5 </a:t>
            </a:r>
            <a:r>
              <a:rPr lang="bs-Latn-BA" sz="4400" dirty="0" smtClean="0">
                <a:latin typeface="+mn-lt"/>
                <a:cs typeface="+mn-cs"/>
              </a:rPr>
              <a:t>promocije si</a:t>
            </a:r>
            <a:r>
              <a:rPr lang="en-US" sz="4400" dirty="0" smtClean="0">
                <a:latin typeface="+mn-lt"/>
                <a:cs typeface="+mn-cs"/>
              </a:rPr>
              <a:t>..</a:t>
            </a:r>
            <a:endParaRPr lang="en-US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0245" name="TextBox 6"/>
          <p:cNvSpPr txBox="1">
            <a:spLocks noChangeArrowheads="1"/>
          </p:cNvSpPr>
          <p:nvPr/>
        </p:nvSpPr>
        <p:spPr bwMode="auto">
          <a:xfrm>
            <a:off x="4191000" y="4724400"/>
            <a:ext cx="4800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</a:rPr>
              <a:t>Firebird </a:t>
            </a:r>
            <a:r>
              <a:rPr lang="bs-Latn-BA" sz="3600" b="1" dirty="0" smtClean="0">
                <a:solidFill>
                  <a:srgbClr val="FF0000"/>
                </a:solidFill>
              </a:rPr>
              <a:t>pomaže tebi</a:t>
            </a:r>
            <a:r>
              <a:rPr lang="en-US" sz="3600" b="1" dirty="0" smtClean="0">
                <a:solidFill>
                  <a:srgbClr val="FF0000"/>
                </a:solidFill>
              </a:rPr>
              <a:t>. </a:t>
            </a:r>
            <a:endParaRPr lang="en-US" sz="3600" b="1" dirty="0">
              <a:solidFill>
                <a:srgbClr val="FF0000"/>
              </a:solidFill>
            </a:endParaRPr>
          </a:p>
          <a:p>
            <a:r>
              <a:rPr lang="bs-Latn-BA" sz="3600" b="1" dirty="0" smtClean="0">
                <a:solidFill>
                  <a:srgbClr val="FF0000"/>
                </a:solidFill>
              </a:rPr>
              <a:t>Pomozi </a:t>
            </a:r>
            <a:r>
              <a:rPr lang="en-US" sz="3600" b="1" dirty="0" smtClean="0">
                <a:solidFill>
                  <a:srgbClr val="FF0000"/>
                </a:solidFill>
              </a:rPr>
              <a:t>Firebird</a:t>
            </a:r>
            <a:r>
              <a:rPr lang="bs-Latn-BA" sz="3600" b="1" dirty="0" smtClean="0">
                <a:solidFill>
                  <a:srgbClr val="FF0000"/>
                </a:solidFill>
              </a:rPr>
              <a:t>-u da se promoviše</a:t>
            </a:r>
            <a:r>
              <a:rPr lang="en-US" sz="3600" b="1" dirty="0" smtClean="0">
                <a:solidFill>
                  <a:srgbClr val="FF0000"/>
                </a:solidFill>
              </a:rPr>
              <a:t>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828800"/>
            <a:ext cx="4495800" cy="4358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6638</TotalTime>
  <Words>1071</Words>
  <Application>Microsoft Office PowerPoint</Application>
  <PresentationFormat>On-screen Show (4:3)</PresentationFormat>
  <Paragraphs>146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Mind The Bird! Firebird 2.5 kampanja promocije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Pridružite se timu promotivnih partnera odmah!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Firebird_Short_Overview</dc:title>
  <dc:subject>Firebird</dc:subject>
  <dc:creator>www.MindTheBird.com</dc:creator>
  <cp:keywords>firebird, firebirdsql</cp:keywords>
  <cp:lastModifiedBy>Fikret</cp:lastModifiedBy>
  <cp:revision>237</cp:revision>
  <dcterms:created xsi:type="dcterms:W3CDTF">2009-07-21T10:04:29Z</dcterms:created>
  <dcterms:modified xsi:type="dcterms:W3CDTF">2010-03-22T14:39:07Z</dcterms:modified>
  <cp:category>database, software</cp:category>
</cp:coreProperties>
</file>