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2" r:id="rId3"/>
    <p:sldId id="283" r:id="rId4"/>
    <p:sldId id="285" r:id="rId5"/>
    <p:sldId id="260" r:id="rId6"/>
    <p:sldId id="288" r:id="rId7"/>
    <p:sldId id="271" r:id="rId8"/>
    <p:sldId id="261" r:id="rId9"/>
    <p:sldId id="262" r:id="rId10"/>
    <p:sldId id="28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53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C831A-CCF5-4391-A2BE-9DF065D37587}" type="doc">
      <dgm:prSet loTypeId="urn:microsoft.com/office/officeart/2005/8/layout/arrow2" loCatId="process" qsTypeId="urn:microsoft.com/office/officeart/2005/8/quickstyle/3d5" qsCatId="3D" csTypeId="urn:microsoft.com/office/officeart/2005/8/colors/colorful3" csCatId="colorful" phldr="1"/>
      <dgm:spPr/>
    </dgm:pt>
    <dgm:pt modelId="{A75DE5EA-0E88-4A1C-B1EA-B4EE477D7AA1}">
      <dgm:prSet phldrT="[Text]" custT="1"/>
      <dgm:spPr/>
      <dgm:t>
        <a:bodyPr/>
        <a:lstStyle/>
        <a:p>
          <a:r>
            <a:rPr lang="en-US" sz="2000" dirty="0" smtClean="0"/>
            <a:t>Firebird 1.5</a:t>
          </a:r>
          <a:endParaRPr lang="en-US" sz="2000" dirty="0"/>
        </a:p>
      </dgm:t>
    </dgm:pt>
    <dgm:pt modelId="{48157EE2-9BD9-48FE-A422-276C84F2470D}" type="parTrans" cxnId="{D09152C8-0058-4F02-AE9F-59A443534AE8}">
      <dgm:prSet/>
      <dgm:spPr/>
      <dgm:t>
        <a:bodyPr/>
        <a:lstStyle/>
        <a:p>
          <a:endParaRPr lang="en-US" sz="2400"/>
        </a:p>
      </dgm:t>
    </dgm:pt>
    <dgm:pt modelId="{03226FF3-250B-4000-A0B5-00FF0F1D75A5}" type="sibTrans" cxnId="{D09152C8-0058-4F02-AE9F-59A443534AE8}">
      <dgm:prSet/>
      <dgm:spPr/>
      <dgm:t>
        <a:bodyPr/>
        <a:lstStyle/>
        <a:p>
          <a:endParaRPr lang="en-US" sz="2400"/>
        </a:p>
      </dgm:t>
    </dgm:pt>
    <dgm:pt modelId="{5175B6B0-3CA6-4535-A09B-108E0999A356}">
      <dgm:prSet phldrT="[Text]" custT="1"/>
      <dgm:spPr/>
      <dgm:t>
        <a:bodyPr/>
        <a:lstStyle/>
        <a:p>
          <a:r>
            <a:rPr lang="en-US" sz="2000" dirty="0" smtClean="0"/>
            <a:t>2002</a:t>
          </a:r>
          <a:endParaRPr lang="en-US" sz="2000" dirty="0"/>
        </a:p>
      </dgm:t>
    </dgm:pt>
    <dgm:pt modelId="{ECD96492-1092-4631-A208-D9A5DA08372E}" type="parTrans" cxnId="{345AD6EC-90F1-4BA3-A053-C21366541189}">
      <dgm:prSet/>
      <dgm:spPr/>
      <dgm:t>
        <a:bodyPr/>
        <a:lstStyle/>
        <a:p>
          <a:endParaRPr lang="en-US" sz="2400"/>
        </a:p>
      </dgm:t>
    </dgm:pt>
    <dgm:pt modelId="{F900535F-E882-46D4-B632-4B8ACBE851E4}" type="sibTrans" cxnId="{345AD6EC-90F1-4BA3-A053-C21366541189}">
      <dgm:prSet/>
      <dgm:spPr/>
      <dgm:t>
        <a:bodyPr/>
        <a:lstStyle/>
        <a:p>
          <a:endParaRPr lang="en-US" sz="2400"/>
        </a:p>
      </dgm:t>
    </dgm:pt>
    <dgm:pt modelId="{1982B446-3706-4711-A6F1-3DC4DFE59A3A}">
      <dgm:prSet phldrT="[Text]" custT="1"/>
      <dgm:spPr/>
      <dgm:t>
        <a:bodyPr/>
        <a:lstStyle/>
        <a:p>
          <a:r>
            <a:rPr lang="en-US" sz="2000" dirty="0" smtClean="0"/>
            <a:t>Firebird 2.0</a:t>
          </a:r>
          <a:endParaRPr lang="en-US" sz="2000" dirty="0"/>
        </a:p>
      </dgm:t>
    </dgm:pt>
    <dgm:pt modelId="{33D0F32B-ABD3-423A-818A-28D89377B172}" type="parTrans" cxnId="{7DD07C3D-EA79-49EE-93EE-865A49AB8425}">
      <dgm:prSet/>
      <dgm:spPr/>
      <dgm:t>
        <a:bodyPr/>
        <a:lstStyle/>
        <a:p>
          <a:endParaRPr lang="en-US"/>
        </a:p>
      </dgm:t>
    </dgm:pt>
    <dgm:pt modelId="{6C0374E5-7FC4-4DEF-BC17-94C58A35DE3F}" type="sibTrans" cxnId="{7DD07C3D-EA79-49EE-93EE-865A49AB8425}">
      <dgm:prSet/>
      <dgm:spPr/>
      <dgm:t>
        <a:bodyPr/>
        <a:lstStyle/>
        <a:p>
          <a:endParaRPr lang="en-US"/>
        </a:p>
      </dgm:t>
    </dgm:pt>
    <dgm:pt modelId="{BAD6DE81-DE4F-40EF-8526-A8F127A4BE33}">
      <dgm:prSet phldrT="[Text]" custT="1"/>
      <dgm:spPr/>
      <dgm:t>
        <a:bodyPr/>
        <a:lstStyle/>
        <a:p>
          <a:r>
            <a:rPr lang="en-US" sz="2000" dirty="0" smtClean="0"/>
            <a:t>2005</a:t>
          </a:r>
          <a:endParaRPr lang="en-US" sz="2000" dirty="0"/>
        </a:p>
      </dgm:t>
    </dgm:pt>
    <dgm:pt modelId="{3224C504-155F-4C9F-93C7-83D8D4CEC1B4}" type="parTrans" cxnId="{293E3154-15DE-4C13-93DE-664CEAB9F0AF}">
      <dgm:prSet/>
      <dgm:spPr/>
      <dgm:t>
        <a:bodyPr/>
        <a:lstStyle/>
        <a:p>
          <a:endParaRPr lang="en-US"/>
        </a:p>
      </dgm:t>
    </dgm:pt>
    <dgm:pt modelId="{6252B9CC-7427-40BA-B706-E629F53D4B22}" type="sibTrans" cxnId="{293E3154-15DE-4C13-93DE-664CEAB9F0AF}">
      <dgm:prSet/>
      <dgm:spPr/>
      <dgm:t>
        <a:bodyPr/>
        <a:lstStyle/>
        <a:p>
          <a:endParaRPr lang="en-US"/>
        </a:p>
      </dgm:t>
    </dgm:pt>
    <dgm:pt modelId="{9898FE38-DE6C-46BA-8D32-D767674AD978}">
      <dgm:prSet phldrT="[Text]" custT="1"/>
      <dgm:spPr/>
      <dgm:t>
        <a:bodyPr/>
        <a:lstStyle/>
        <a:p>
          <a:r>
            <a:rPr lang="en-US" sz="2000" dirty="0" smtClean="0"/>
            <a:t>2004</a:t>
          </a:r>
          <a:endParaRPr lang="en-US" sz="2000" dirty="0"/>
        </a:p>
      </dgm:t>
    </dgm:pt>
    <dgm:pt modelId="{6500A968-9A0E-4ACA-91E4-A3C5FA03BCC8}" type="parTrans" cxnId="{277398F3-A9DD-4822-A4A0-9408AA94EB41}">
      <dgm:prSet/>
      <dgm:spPr/>
      <dgm:t>
        <a:bodyPr/>
        <a:lstStyle/>
        <a:p>
          <a:endParaRPr lang="en-US"/>
        </a:p>
      </dgm:t>
    </dgm:pt>
    <dgm:pt modelId="{15E99FBC-5B51-4114-8E0B-C26E50C78603}" type="sibTrans" cxnId="{277398F3-A9DD-4822-A4A0-9408AA94EB41}">
      <dgm:prSet/>
      <dgm:spPr/>
      <dgm:t>
        <a:bodyPr/>
        <a:lstStyle/>
        <a:p>
          <a:endParaRPr lang="en-US"/>
        </a:p>
      </dgm:t>
    </dgm:pt>
    <dgm:pt modelId="{7D6E0EC6-5250-460E-9BD0-EB3C46F051F7}">
      <dgm:prSet phldrT="[Text]" custT="1"/>
      <dgm:spPr/>
      <dgm:t>
        <a:bodyPr/>
        <a:lstStyle/>
        <a:p>
          <a:r>
            <a:rPr lang="en-US" sz="2000" dirty="0" smtClean="0"/>
            <a:t>Firebird 2.1</a:t>
          </a:r>
          <a:endParaRPr lang="en-US" sz="2000" dirty="0"/>
        </a:p>
      </dgm:t>
    </dgm:pt>
    <dgm:pt modelId="{F586E69B-442B-476A-9CBA-874438C44268}" type="parTrans" cxnId="{EEF1878D-932E-46EE-8D18-252044762EB3}">
      <dgm:prSet/>
      <dgm:spPr/>
      <dgm:t>
        <a:bodyPr/>
        <a:lstStyle/>
        <a:p>
          <a:endParaRPr lang="en-US"/>
        </a:p>
      </dgm:t>
    </dgm:pt>
    <dgm:pt modelId="{B20ABF15-9CB9-4058-A44D-1C516637F3DF}" type="sibTrans" cxnId="{EEF1878D-932E-46EE-8D18-252044762EB3}">
      <dgm:prSet/>
      <dgm:spPr/>
      <dgm:t>
        <a:bodyPr/>
        <a:lstStyle/>
        <a:p>
          <a:endParaRPr lang="en-US"/>
        </a:p>
      </dgm:t>
    </dgm:pt>
    <dgm:pt modelId="{0156489A-E115-40A1-8885-4AC71B20B2EF}">
      <dgm:prSet phldrT="[Text]" custT="1"/>
      <dgm:spPr/>
      <dgm:t>
        <a:bodyPr/>
        <a:lstStyle/>
        <a:p>
          <a:r>
            <a:rPr lang="en-US" sz="2000" dirty="0" smtClean="0"/>
            <a:t>2007</a:t>
          </a:r>
          <a:endParaRPr lang="en-US" sz="2000" dirty="0"/>
        </a:p>
      </dgm:t>
    </dgm:pt>
    <dgm:pt modelId="{D59AE150-C3CA-4E47-8506-09256DE4F084}" type="parTrans" cxnId="{92C88A3C-BD78-4C2D-84AE-AF2DA9F2D43A}">
      <dgm:prSet/>
      <dgm:spPr/>
      <dgm:t>
        <a:bodyPr/>
        <a:lstStyle/>
        <a:p>
          <a:endParaRPr lang="en-US"/>
        </a:p>
      </dgm:t>
    </dgm:pt>
    <dgm:pt modelId="{101E2B85-C408-4642-BFA5-1A18ED7D380D}" type="sibTrans" cxnId="{92C88A3C-BD78-4C2D-84AE-AF2DA9F2D43A}">
      <dgm:prSet/>
      <dgm:spPr/>
      <dgm:t>
        <a:bodyPr/>
        <a:lstStyle/>
        <a:p>
          <a:endParaRPr lang="en-US"/>
        </a:p>
      </dgm:t>
    </dgm:pt>
    <dgm:pt modelId="{7A1E6C4B-1DD6-4A45-B391-B37F9D69E706}">
      <dgm:prSet phldrT="[Text]" custT="1"/>
      <dgm:spPr/>
      <dgm:t>
        <a:bodyPr/>
        <a:lstStyle/>
        <a:p>
          <a:r>
            <a:rPr lang="en-US" sz="2000" dirty="0" smtClean="0"/>
            <a:t>Firebird 2.5</a:t>
          </a:r>
          <a:endParaRPr lang="en-US" sz="2000" dirty="0"/>
        </a:p>
      </dgm:t>
    </dgm:pt>
    <dgm:pt modelId="{E34BD47E-939B-4D27-B9FB-0359B7C7C003}" type="parTrans" cxnId="{699CE9AC-1E70-444F-8FC4-522DDE4A4679}">
      <dgm:prSet/>
      <dgm:spPr/>
      <dgm:t>
        <a:bodyPr/>
        <a:lstStyle/>
        <a:p>
          <a:endParaRPr lang="en-US"/>
        </a:p>
      </dgm:t>
    </dgm:pt>
    <dgm:pt modelId="{E0930F70-550B-4882-8F30-8BE420905465}" type="sibTrans" cxnId="{699CE9AC-1E70-444F-8FC4-522DDE4A4679}">
      <dgm:prSet/>
      <dgm:spPr/>
      <dgm:t>
        <a:bodyPr/>
        <a:lstStyle/>
        <a:p>
          <a:endParaRPr lang="en-US"/>
        </a:p>
      </dgm:t>
    </dgm:pt>
    <dgm:pt modelId="{9F977CD2-5320-4853-A0B1-FB81DD3EDB72}">
      <dgm:prSet phldrT="[Text]" custT="1"/>
      <dgm:spPr/>
      <dgm:t>
        <a:bodyPr/>
        <a:lstStyle/>
        <a:p>
          <a:r>
            <a:rPr lang="en-US" sz="2000" dirty="0" smtClean="0"/>
            <a:t>2010</a:t>
          </a:r>
          <a:endParaRPr lang="en-US" sz="2000" dirty="0"/>
        </a:p>
      </dgm:t>
    </dgm:pt>
    <dgm:pt modelId="{610917B8-2003-4013-ADA1-F86A25F3D5B4}" type="parTrans" cxnId="{3A0B5847-FFE5-4159-AE0B-5932364B4F4A}">
      <dgm:prSet/>
      <dgm:spPr/>
      <dgm:t>
        <a:bodyPr/>
        <a:lstStyle/>
        <a:p>
          <a:endParaRPr lang="en-US"/>
        </a:p>
      </dgm:t>
    </dgm:pt>
    <dgm:pt modelId="{25133E42-4AB5-42D9-9E2B-3A7CED3ACF4E}" type="sibTrans" cxnId="{3A0B5847-FFE5-4159-AE0B-5932364B4F4A}">
      <dgm:prSet/>
      <dgm:spPr/>
      <dgm:t>
        <a:bodyPr/>
        <a:lstStyle/>
        <a:p>
          <a:endParaRPr lang="en-US"/>
        </a:p>
      </dgm:t>
    </dgm:pt>
    <dgm:pt modelId="{C7CCB8C4-BA8F-435B-96D2-651E5BBEE204}">
      <dgm:prSet phldrT="[Text]" custT="1"/>
      <dgm:spPr/>
      <dgm:t>
        <a:bodyPr/>
        <a:lstStyle/>
        <a:p>
          <a:r>
            <a:rPr lang="en-US" sz="2000" dirty="0" smtClean="0"/>
            <a:t>Firebird 1</a:t>
          </a:r>
          <a:endParaRPr lang="en-US" sz="2000" dirty="0"/>
        </a:p>
      </dgm:t>
    </dgm:pt>
    <dgm:pt modelId="{7D6A4EA2-7BAB-433A-B969-4D95C96F0274}" type="sibTrans" cxnId="{679C1D1A-14EB-43D6-A6EB-15DB434BD9E3}">
      <dgm:prSet/>
      <dgm:spPr/>
      <dgm:t>
        <a:bodyPr/>
        <a:lstStyle/>
        <a:p>
          <a:endParaRPr lang="en-US" sz="2400"/>
        </a:p>
      </dgm:t>
    </dgm:pt>
    <dgm:pt modelId="{AD18367E-C5DB-45A4-A27B-B15954C86D0F}" type="parTrans" cxnId="{679C1D1A-14EB-43D6-A6EB-15DB434BD9E3}">
      <dgm:prSet/>
      <dgm:spPr/>
      <dgm:t>
        <a:bodyPr/>
        <a:lstStyle/>
        <a:p>
          <a:endParaRPr lang="en-US" sz="2400"/>
        </a:p>
      </dgm:t>
    </dgm:pt>
    <dgm:pt modelId="{E220828C-C958-4FCF-B52F-02D7F5D17607}" type="pres">
      <dgm:prSet presAssocID="{455C831A-CCF5-4391-A2BE-9DF065D37587}" presName="arrowDiagram" presStyleCnt="0">
        <dgm:presLayoutVars>
          <dgm:chMax val="5"/>
          <dgm:dir/>
          <dgm:resizeHandles val="exact"/>
        </dgm:presLayoutVars>
      </dgm:prSet>
      <dgm:spPr/>
    </dgm:pt>
    <dgm:pt modelId="{82ED47FD-CD8E-4EC8-A7E3-BF3AC4BC5C1A}" type="pres">
      <dgm:prSet presAssocID="{455C831A-CCF5-4391-A2BE-9DF065D37587}" presName="arrow" presStyleLbl="bgShp" presStyleIdx="0" presStyleCnt="1" custScaleX="86792" custScaleY="86038"/>
      <dgm:spPr>
        <a:solidFill>
          <a:schemeClr val="accent3">
            <a:lumMod val="60000"/>
            <a:lumOff val="40000"/>
          </a:schemeClr>
        </a:solidFill>
        <a:ln>
          <a:noFill/>
        </a:ln>
      </dgm:spPr>
    </dgm:pt>
    <dgm:pt modelId="{184C354D-6E04-40C8-863D-4DDB5827AA64}" type="pres">
      <dgm:prSet presAssocID="{455C831A-CCF5-4391-A2BE-9DF065D37587}" presName="arrowDiagram5" presStyleCnt="0"/>
      <dgm:spPr/>
    </dgm:pt>
    <dgm:pt modelId="{1C27655C-335E-417D-A154-D01D5D81CDD6}" type="pres">
      <dgm:prSet presAssocID="{C7CCB8C4-BA8F-435B-96D2-651E5BBEE204}" presName="bullet5a" presStyleLbl="node1" presStyleIdx="0" presStyleCnt="5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0AF73D91-13D7-4500-A457-826C0795E934}" type="pres">
      <dgm:prSet presAssocID="{C7CCB8C4-BA8F-435B-96D2-651E5BBEE204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0D19A8-88F8-4CF5-9782-F88AEFFA947A}" type="pres">
      <dgm:prSet presAssocID="{A75DE5EA-0E88-4A1C-B1EA-B4EE477D7AA1}" presName="bullet5b" presStyleLbl="node1" presStyleIdx="1" presStyleCnt="5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6106B317-148B-4DC8-9702-B653C86C2B39}" type="pres">
      <dgm:prSet presAssocID="{A75DE5EA-0E88-4A1C-B1EA-B4EE477D7AA1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B924EB-1DCF-45E5-BB06-8A07FB3940F7}" type="pres">
      <dgm:prSet presAssocID="{1982B446-3706-4711-A6F1-3DC4DFE59A3A}" presName="bullet5c" presStyleLbl="node1" presStyleIdx="2" presStyleCnt="5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8785A99B-39AB-4AA7-8FE5-3DEE437F9C89}" type="pres">
      <dgm:prSet presAssocID="{1982B446-3706-4711-A6F1-3DC4DFE59A3A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329275-2F52-4342-BA2F-5316A61EDE60}" type="pres">
      <dgm:prSet presAssocID="{7D6E0EC6-5250-460E-9BD0-EB3C46F051F7}" presName="bullet5d" presStyleLbl="node1" presStyleIdx="3" presStyleCnt="5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0D19C636-095C-4097-844B-9FF22568C50C}" type="pres">
      <dgm:prSet presAssocID="{7D6E0EC6-5250-460E-9BD0-EB3C46F051F7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B6EF2-EF1A-4E84-BB4C-4FFF1E0B2488}" type="pres">
      <dgm:prSet presAssocID="{7A1E6C4B-1DD6-4A45-B391-B37F9D69E706}" presName="bullet5e" presStyleLbl="node1" presStyleIdx="4" presStyleCnt="5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80F927BB-0D2F-41F5-887A-47F141C7D3F7}" type="pres">
      <dgm:prSet presAssocID="{7A1E6C4B-1DD6-4A45-B391-B37F9D69E706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278ECD-9449-4744-A9B6-92FF4BCD4109}" type="presOf" srcId="{9F977CD2-5320-4853-A0B1-FB81DD3EDB72}" destId="{80F927BB-0D2F-41F5-887A-47F141C7D3F7}" srcOrd="0" destOrd="1" presId="urn:microsoft.com/office/officeart/2005/8/layout/arrow2"/>
    <dgm:cxn modelId="{EEF1878D-932E-46EE-8D18-252044762EB3}" srcId="{455C831A-CCF5-4391-A2BE-9DF065D37587}" destId="{7D6E0EC6-5250-460E-9BD0-EB3C46F051F7}" srcOrd="3" destOrd="0" parTransId="{F586E69B-442B-476A-9CBA-874438C44268}" sibTransId="{B20ABF15-9CB9-4058-A44D-1C516637F3DF}"/>
    <dgm:cxn modelId="{BBC85ADD-620C-4C4A-8131-5068EC27937A}" type="presOf" srcId="{C7CCB8C4-BA8F-435B-96D2-651E5BBEE204}" destId="{0AF73D91-13D7-4500-A457-826C0795E934}" srcOrd="0" destOrd="0" presId="urn:microsoft.com/office/officeart/2005/8/layout/arrow2"/>
    <dgm:cxn modelId="{293E3154-15DE-4C13-93DE-664CEAB9F0AF}" srcId="{1982B446-3706-4711-A6F1-3DC4DFE59A3A}" destId="{BAD6DE81-DE4F-40EF-8526-A8F127A4BE33}" srcOrd="0" destOrd="0" parTransId="{3224C504-155F-4C9F-93C7-83D8D4CEC1B4}" sibTransId="{6252B9CC-7427-40BA-B706-E629F53D4B22}"/>
    <dgm:cxn modelId="{83A7D21D-B98B-4DE4-8394-42EC7874B4D7}" type="presOf" srcId="{1982B446-3706-4711-A6F1-3DC4DFE59A3A}" destId="{8785A99B-39AB-4AA7-8FE5-3DEE437F9C89}" srcOrd="0" destOrd="0" presId="urn:microsoft.com/office/officeart/2005/8/layout/arrow2"/>
    <dgm:cxn modelId="{679C1D1A-14EB-43D6-A6EB-15DB434BD9E3}" srcId="{455C831A-CCF5-4391-A2BE-9DF065D37587}" destId="{C7CCB8C4-BA8F-435B-96D2-651E5BBEE204}" srcOrd="0" destOrd="0" parTransId="{AD18367E-C5DB-45A4-A27B-B15954C86D0F}" sibTransId="{7D6A4EA2-7BAB-433A-B969-4D95C96F0274}"/>
    <dgm:cxn modelId="{23B0B910-AC73-4B50-8D4A-CE58F547B076}" type="presOf" srcId="{7D6E0EC6-5250-460E-9BD0-EB3C46F051F7}" destId="{0D19C636-095C-4097-844B-9FF22568C50C}" srcOrd="0" destOrd="0" presId="urn:microsoft.com/office/officeart/2005/8/layout/arrow2"/>
    <dgm:cxn modelId="{6BCD01E0-0CED-4906-93D2-19337302A3A1}" type="presOf" srcId="{BAD6DE81-DE4F-40EF-8526-A8F127A4BE33}" destId="{8785A99B-39AB-4AA7-8FE5-3DEE437F9C89}" srcOrd="0" destOrd="1" presId="urn:microsoft.com/office/officeart/2005/8/layout/arrow2"/>
    <dgm:cxn modelId="{699CE9AC-1E70-444F-8FC4-522DDE4A4679}" srcId="{455C831A-CCF5-4391-A2BE-9DF065D37587}" destId="{7A1E6C4B-1DD6-4A45-B391-B37F9D69E706}" srcOrd="4" destOrd="0" parTransId="{E34BD47E-939B-4D27-B9FB-0359B7C7C003}" sibTransId="{E0930F70-550B-4882-8F30-8BE420905465}"/>
    <dgm:cxn modelId="{4D7F69A8-7401-436C-8144-4C868134E8E1}" type="presOf" srcId="{9898FE38-DE6C-46BA-8D32-D767674AD978}" destId="{6106B317-148B-4DC8-9702-B653C86C2B39}" srcOrd="0" destOrd="1" presId="urn:microsoft.com/office/officeart/2005/8/layout/arrow2"/>
    <dgm:cxn modelId="{3A0B5847-FFE5-4159-AE0B-5932364B4F4A}" srcId="{7A1E6C4B-1DD6-4A45-B391-B37F9D69E706}" destId="{9F977CD2-5320-4853-A0B1-FB81DD3EDB72}" srcOrd="0" destOrd="0" parTransId="{610917B8-2003-4013-ADA1-F86A25F3D5B4}" sibTransId="{25133E42-4AB5-42D9-9E2B-3A7CED3ACF4E}"/>
    <dgm:cxn modelId="{277398F3-A9DD-4822-A4A0-9408AA94EB41}" srcId="{A75DE5EA-0E88-4A1C-B1EA-B4EE477D7AA1}" destId="{9898FE38-DE6C-46BA-8D32-D767674AD978}" srcOrd="0" destOrd="0" parTransId="{6500A968-9A0E-4ACA-91E4-A3C5FA03BCC8}" sibTransId="{15E99FBC-5B51-4114-8E0B-C26E50C78603}"/>
    <dgm:cxn modelId="{D09152C8-0058-4F02-AE9F-59A443534AE8}" srcId="{455C831A-CCF5-4391-A2BE-9DF065D37587}" destId="{A75DE5EA-0E88-4A1C-B1EA-B4EE477D7AA1}" srcOrd="1" destOrd="0" parTransId="{48157EE2-9BD9-48FE-A422-276C84F2470D}" sibTransId="{03226FF3-250B-4000-A0B5-00FF0F1D75A5}"/>
    <dgm:cxn modelId="{345AD6EC-90F1-4BA3-A053-C21366541189}" srcId="{C7CCB8C4-BA8F-435B-96D2-651E5BBEE204}" destId="{5175B6B0-3CA6-4535-A09B-108E0999A356}" srcOrd="0" destOrd="0" parTransId="{ECD96492-1092-4631-A208-D9A5DA08372E}" sibTransId="{F900535F-E882-46D4-B632-4B8ACBE851E4}"/>
    <dgm:cxn modelId="{798C62FE-64D5-4706-A185-0EDB4E30D42D}" type="presOf" srcId="{5175B6B0-3CA6-4535-A09B-108E0999A356}" destId="{0AF73D91-13D7-4500-A457-826C0795E934}" srcOrd="0" destOrd="1" presId="urn:microsoft.com/office/officeart/2005/8/layout/arrow2"/>
    <dgm:cxn modelId="{122D5DB2-BE44-4531-B512-86103B12D9AA}" type="presOf" srcId="{7A1E6C4B-1DD6-4A45-B391-B37F9D69E706}" destId="{80F927BB-0D2F-41F5-887A-47F141C7D3F7}" srcOrd="0" destOrd="0" presId="urn:microsoft.com/office/officeart/2005/8/layout/arrow2"/>
    <dgm:cxn modelId="{E1165780-F7BA-46C6-9051-FE57E07341EA}" type="presOf" srcId="{0156489A-E115-40A1-8885-4AC71B20B2EF}" destId="{0D19C636-095C-4097-844B-9FF22568C50C}" srcOrd="0" destOrd="1" presId="urn:microsoft.com/office/officeart/2005/8/layout/arrow2"/>
    <dgm:cxn modelId="{7DD07C3D-EA79-49EE-93EE-865A49AB8425}" srcId="{455C831A-CCF5-4391-A2BE-9DF065D37587}" destId="{1982B446-3706-4711-A6F1-3DC4DFE59A3A}" srcOrd="2" destOrd="0" parTransId="{33D0F32B-ABD3-423A-818A-28D89377B172}" sibTransId="{6C0374E5-7FC4-4DEF-BC17-94C58A35DE3F}"/>
    <dgm:cxn modelId="{92C88A3C-BD78-4C2D-84AE-AF2DA9F2D43A}" srcId="{7D6E0EC6-5250-460E-9BD0-EB3C46F051F7}" destId="{0156489A-E115-40A1-8885-4AC71B20B2EF}" srcOrd="0" destOrd="0" parTransId="{D59AE150-C3CA-4E47-8506-09256DE4F084}" sibTransId="{101E2B85-C408-4642-BFA5-1A18ED7D380D}"/>
    <dgm:cxn modelId="{1EE429D3-0E00-47E7-B0AA-34175B94C38D}" type="presOf" srcId="{455C831A-CCF5-4391-A2BE-9DF065D37587}" destId="{E220828C-C958-4FCF-B52F-02D7F5D17607}" srcOrd="0" destOrd="0" presId="urn:microsoft.com/office/officeart/2005/8/layout/arrow2"/>
    <dgm:cxn modelId="{E328E0AC-5CCA-4D7D-A4F3-D60EA773B22B}" type="presOf" srcId="{A75DE5EA-0E88-4A1C-B1EA-B4EE477D7AA1}" destId="{6106B317-148B-4DC8-9702-B653C86C2B39}" srcOrd="0" destOrd="0" presId="urn:microsoft.com/office/officeart/2005/8/layout/arrow2"/>
    <dgm:cxn modelId="{E6DD853B-AD38-4334-91FC-D93FF29FE3E2}" type="presParOf" srcId="{E220828C-C958-4FCF-B52F-02D7F5D17607}" destId="{82ED47FD-CD8E-4EC8-A7E3-BF3AC4BC5C1A}" srcOrd="0" destOrd="0" presId="urn:microsoft.com/office/officeart/2005/8/layout/arrow2"/>
    <dgm:cxn modelId="{4CFB62B6-E04F-4023-B8F7-6EF879FD4774}" type="presParOf" srcId="{E220828C-C958-4FCF-B52F-02D7F5D17607}" destId="{184C354D-6E04-40C8-863D-4DDB5827AA64}" srcOrd="1" destOrd="0" presId="urn:microsoft.com/office/officeart/2005/8/layout/arrow2"/>
    <dgm:cxn modelId="{A42170AF-3431-4F24-B30E-0A93656D144A}" type="presParOf" srcId="{184C354D-6E04-40C8-863D-4DDB5827AA64}" destId="{1C27655C-335E-417D-A154-D01D5D81CDD6}" srcOrd="0" destOrd="0" presId="urn:microsoft.com/office/officeart/2005/8/layout/arrow2"/>
    <dgm:cxn modelId="{C44C5C60-5D41-4DFE-93DA-CFBA0F9DE035}" type="presParOf" srcId="{184C354D-6E04-40C8-863D-4DDB5827AA64}" destId="{0AF73D91-13D7-4500-A457-826C0795E934}" srcOrd="1" destOrd="0" presId="urn:microsoft.com/office/officeart/2005/8/layout/arrow2"/>
    <dgm:cxn modelId="{AA1C1818-A377-4241-948B-EB69035AD37B}" type="presParOf" srcId="{184C354D-6E04-40C8-863D-4DDB5827AA64}" destId="{680D19A8-88F8-4CF5-9782-F88AEFFA947A}" srcOrd="2" destOrd="0" presId="urn:microsoft.com/office/officeart/2005/8/layout/arrow2"/>
    <dgm:cxn modelId="{8017EB9D-596A-4048-9268-708063A3364B}" type="presParOf" srcId="{184C354D-6E04-40C8-863D-4DDB5827AA64}" destId="{6106B317-148B-4DC8-9702-B653C86C2B39}" srcOrd="3" destOrd="0" presId="urn:microsoft.com/office/officeart/2005/8/layout/arrow2"/>
    <dgm:cxn modelId="{550A8989-FEA5-4CFE-87AB-B02DD83A09F6}" type="presParOf" srcId="{184C354D-6E04-40C8-863D-4DDB5827AA64}" destId="{2CB924EB-1DCF-45E5-BB06-8A07FB3940F7}" srcOrd="4" destOrd="0" presId="urn:microsoft.com/office/officeart/2005/8/layout/arrow2"/>
    <dgm:cxn modelId="{BE8B92DE-CDEE-4338-9446-28EEC8730F2E}" type="presParOf" srcId="{184C354D-6E04-40C8-863D-4DDB5827AA64}" destId="{8785A99B-39AB-4AA7-8FE5-3DEE437F9C89}" srcOrd="5" destOrd="0" presId="urn:microsoft.com/office/officeart/2005/8/layout/arrow2"/>
    <dgm:cxn modelId="{DAA25F3B-54A8-45C1-A7F3-ADA33AF260AD}" type="presParOf" srcId="{184C354D-6E04-40C8-863D-4DDB5827AA64}" destId="{24329275-2F52-4342-BA2F-5316A61EDE60}" srcOrd="6" destOrd="0" presId="urn:microsoft.com/office/officeart/2005/8/layout/arrow2"/>
    <dgm:cxn modelId="{81E7C3DE-CFBA-4966-A973-0161F3E580D7}" type="presParOf" srcId="{184C354D-6E04-40C8-863D-4DDB5827AA64}" destId="{0D19C636-095C-4097-844B-9FF22568C50C}" srcOrd="7" destOrd="0" presId="urn:microsoft.com/office/officeart/2005/8/layout/arrow2"/>
    <dgm:cxn modelId="{D3EE4474-19DC-4597-933A-D50AC67AEF84}" type="presParOf" srcId="{184C354D-6E04-40C8-863D-4DDB5827AA64}" destId="{4F3B6EF2-EF1A-4E84-BB4C-4FFF1E0B2488}" srcOrd="8" destOrd="0" presId="urn:microsoft.com/office/officeart/2005/8/layout/arrow2"/>
    <dgm:cxn modelId="{A19F6981-C524-433C-9603-218DE60BDD02}" type="presParOf" srcId="{184C354D-6E04-40C8-863D-4DDB5827AA64}" destId="{80F927BB-0D2F-41F5-887A-47F141C7D3F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008C14-49AB-4ACB-8BC2-78BEB1221556}" type="doc">
      <dgm:prSet loTypeId="urn:microsoft.com/office/officeart/2005/8/layout/vList5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49B6F991-B226-4721-951E-FAF74A0096A0}">
      <dgm:prSet phldrT="[Text]"/>
      <dgm:spPr/>
      <dgm:t>
        <a:bodyPr/>
        <a:lstStyle/>
        <a:p>
          <a:r>
            <a:rPr lang="bs-Latn-BA" dirty="0" smtClean="0"/>
            <a:t>Nizak </a:t>
          </a:r>
          <a:r>
            <a:rPr lang="en-US" dirty="0" smtClean="0"/>
            <a:t>TCO</a:t>
          </a:r>
          <a:endParaRPr lang="en-US" dirty="0"/>
        </a:p>
      </dgm:t>
    </dgm:pt>
    <dgm:pt modelId="{0738E764-6934-434F-826E-374AE6FF5AF8}" type="parTrans" cxnId="{E2B25B30-9036-4554-A5F3-6C7E27DE98FB}">
      <dgm:prSet/>
      <dgm:spPr/>
      <dgm:t>
        <a:bodyPr/>
        <a:lstStyle/>
        <a:p>
          <a:endParaRPr lang="en-US"/>
        </a:p>
      </dgm:t>
    </dgm:pt>
    <dgm:pt modelId="{38901F52-FD9F-4C18-9D85-3A65A67C7641}" type="sibTrans" cxnId="{E2B25B30-9036-4554-A5F3-6C7E27DE98FB}">
      <dgm:prSet/>
      <dgm:spPr/>
      <dgm:t>
        <a:bodyPr/>
        <a:lstStyle/>
        <a:p>
          <a:endParaRPr lang="en-US"/>
        </a:p>
      </dgm:t>
    </dgm:pt>
    <dgm:pt modelId="{BAFAA358-74BE-4CCC-B1FB-C5D165B56CEE}">
      <dgm:prSet/>
      <dgm:spPr/>
      <dgm:t>
        <a:bodyPr/>
        <a:lstStyle/>
        <a:p>
          <a:r>
            <a:rPr lang="en-US" dirty="0" smtClean="0"/>
            <a:t>S</a:t>
          </a:r>
          <a:r>
            <a:rPr lang="bs-Latn-BA" dirty="0" smtClean="0"/>
            <a:t>k</a:t>
          </a:r>
          <a:r>
            <a:rPr lang="en-US" dirty="0" err="1" smtClean="0"/>
            <a:t>alabil</a:t>
          </a:r>
          <a:r>
            <a:rPr lang="bs-Latn-BA" dirty="0" smtClean="0"/>
            <a:t>nost</a:t>
          </a:r>
          <a:endParaRPr lang="en-US" dirty="0"/>
        </a:p>
      </dgm:t>
    </dgm:pt>
    <dgm:pt modelId="{9D036641-4B4F-40BB-BEEE-616A7E51B098}" type="parTrans" cxnId="{AC64F01F-CE15-41FA-968E-A866262DB21C}">
      <dgm:prSet/>
      <dgm:spPr/>
      <dgm:t>
        <a:bodyPr/>
        <a:lstStyle/>
        <a:p>
          <a:endParaRPr lang="en-US"/>
        </a:p>
      </dgm:t>
    </dgm:pt>
    <dgm:pt modelId="{6A985F42-A35E-4BF8-A261-BF1C56BDFB0F}" type="sibTrans" cxnId="{AC64F01F-CE15-41FA-968E-A866262DB21C}">
      <dgm:prSet/>
      <dgm:spPr/>
      <dgm:t>
        <a:bodyPr/>
        <a:lstStyle/>
        <a:p>
          <a:endParaRPr lang="en-US"/>
        </a:p>
      </dgm:t>
    </dgm:pt>
    <dgm:pt modelId="{8853D5AB-2BCC-4F98-8345-EAA77800FEDB}">
      <dgm:prSet/>
      <dgm:spPr/>
      <dgm:t>
        <a:bodyPr/>
        <a:lstStyle/>
        <a:p>
          <a:r>
            <a:rPr lang="bs-Latn-BA" dirty="0" smtClean="0"/>
            <a:t>Bezbrižnost</a:t>
          </a:r>
          <a:endParaRPr lang="en-US" dirty="0"/>
        </a:p>
      </dgm:t>
    </dgm:pt>
    <dgm:pt modelId="{F189F0C2-C938-43EC-8074-8452101B7B6C}" type="parTrans" cxnId="{88CEFF23-4B14-443F-891D-4E3F5F6EBE00}">
      <dgm:prSet/>
      <dgm:spPr/>
      <dgm:t>
        <a:bodyPr/>
        <a:lstStyle/>
        <a:p>
          <a:endParaRPr lang="en-US"/>
        </a:p>
      </dgm:t>
    </dgm:pt>
    <dgm:pt modelId="{B6D4C062-3EA5-430D-A273-8C9BFE7D3617}" type="sibTrans" cxnId="{88CEFF23-4B14-443F-891D-4E3F5F6EBE00}">
      <dgm:prSet/>
      <dgm:spPr/>
      <dgm:t>
        <a:bodyPr/>
        <a:lstStyle/>
        <a:p>
          <a:endParaRPr lang="en-US"/>
        </a:p>
      </dgm:t>
    </dgm:pt>
    <dgm:pt modelId="{16FDD178-33D3-460B-A41D-E83C6E37DDF1}">
      <dgm:prSet phldrT="[Text]"/>
      <dgm:spPr/>
      <dgm:t>
        <a:bodyPr/>
        <a:lstStyle/>
        <a:p>
          <a:r>
            <a:rPr lang="bs-Latn-BA" smtClean="0"/>
            <a:t>PRAVA </a:t>
          </a:r>
          <a:r>
            <a:rPr lang="en-US" smtClean="0"/>
            <a:t>open source licen</a:t>
          </a:r>
          <a:r>
            <a:rPr lang="bs-Latn-BA" smtClean="0"/>
            <a:t>ca</a:t>
          </a:r>
          <a:endParaRPr lang="en-US" dirty="0"/>
        </a:p>
      </dgm:t>
    </dgm:pt>
    <dgm:pt modelId="{A9C19448-A95C-41FD-80BA-42002BA139EB}" type="parTrans" cxnId="{581D08E7-F318-4B1F-9B66-45021D7323E5}">
      <dgm:prSet/>
      <dgm:spPr/>
      <dgm:t>
        <a:bodyPr/>
        <a:lstStyle/>
        <a:p>
          <a:endParaRPr lang="en-US"/>
        </a:p>
      </dgm:t>
    </dgm:pt>
    <dgm:pt modelId="{E7A220E0-9427-43B6-8DE7-045925BA6A96}" type="sibTrans" cxnId="{581D08E7-F318-4B1F-9B66-45021D7323E5}">
      <dgm:prSet/>
      <dgm:spPr/>
      <dgm:t>
        <a:bodyPr/>
        <a:lstStyle/>
        <a:p>
          <a:endParaRPr lang="en-US"/>
        </a:p>
      </dgm:t>
    </dgm:pt>
    <dgm:pt modelId="{0BD2161D-4B9A-4062-ABEE-CFD978185F93}">
      <dgm:prSet/>
      <dgm:spPr/>
      <dgm:t>
        <a:bodyPr/>
        <a:lstStyle/>
        <a:p>
          <a:r>
            <a:rPr lang="bs-Latn-BA" dirty="0" smtClean="0"/>
            <a:t>Izbor</a:t>
          </a:r>
          <a:r>
            <a:rPr lang="en-US" dirty="0" smtClean="0"/>
            <a:t> </a:t>
          </a:r>
          <a:r>
            <a:rPr lang="bs-Latn-BA" dirty="0" smtClean="0"/>
            <a:t>između </a:t>
          </a:r>
          <a:r>
            <a:rPr lang="en-US" dirty="0" smtClean="0"/>
            <a:t>4 </a:t>
          </a:r>
          <a:r>
            <a:rPr lang="en-US" dirty="0" err="1" smtClean="0"/>
            <a:t>arhite</a:t>
          </a:r>
          <a:r>
            <a:rPr lang="bs-Latn-BA" dirty="0" smtClean="0"/>
            <a:t>kture</a:t>
          </a:r>
          <a:endParaRPr lang="en-US" dirty="0"/>
        </a:p>
      </dgm:t>
    </dgm:pt>
    <dgm:pt modelId="{16567D95-4110-473D-B26E-D7278A652E0F}" type="parTrans" cxnId="{B15D6B27-B684-4C9E-A935-14D78170D6D8}">
      <dgm:prSet/>
      <dgm:spPr/>
      <dgm:t>
        <a:bodyPr/>
        <a:lstStyle/>
        <a:p>
          <a:endParaRPr lang="en-US"/>
        </a:p>
      </dgm:t>
    </dgm:pt>
    <dgm:pt modelId="{0FC77E85-3D28-4C43-84C6-08CB947066D5}" type="sibTrans" cxnId="{B15D6B27-B684-4C9E-A935-14D78170D6D8}">
      <dgm:prSet/>
      <dgm:spPr/>
      <dgm:t>
        <a:bodyPr/>
        <a:lstStyle/>
        <a:p>
          <a:endParaRPr lang="en-US"/>
        </a:p>
      </dgm:t>
    </dgm:pt>
    <dgm:pt modelId="{83C520BA-65A9-4372-AB86-1D5ED01FAA97}">
      <dgm:prSet/>
      <dgm:spPr/>
      <dgm:t>
        <a:bodyPr/>
        <a:lstStyle/>
        <a:p>
          <a:r>
            <a:rPr lang="en-US" dirty="0" err="1" smtClean="0"/>
            <a:t>Univer</a:t>
          </a:r>
          <a:r>
            <a:rPr lang="bs-Latn-BA" dirty="0" smtClean="0"/>
            <a:t>zalnost</a:t>
          </a:r>
          <a:endParaRPr lang="en-US" dirty="0"/>
        </a:p>
      </dgm:t>
    </dgm:pt>
    <dgm:pt modelId="{5B353E07-D0F9-43CA-BBD4-754982CC44BE}" type="parTrans" cxnId="{AEF050F6-8E4A-40C8-B530-AED28DC3AC4F}">
      <dgm:prSet/>
      <dgm:spPr/>
      <dgm:t>
        <a:bodyPr/>
        <a:lstStyle/>
        <a:p>
          <a:endParaRPr lang="en-US"/>
        </a:p>
      </dgm:t>
    </dgm:pt>
    <dgm:pt modelId="{3F45CA83-2D15-4A7F-B5F7-87D4E9E053CD}" type="sibTrans" cxnId="{AEF050F6-8E4A-40C8-B530-AED28DC3AC4F}">
      <dgm:prSet/>
      <dgm:spPr/>
      <dgm:t>
        <a:bodyPr/>
        <a:lstStyle/>
        <a:p>
          <a:endParaRPr lang="en-US"/>
        </a:p>
      </dgm:t>
    </dgm:pt>
    <dgm:pt modelId="{292F8485-2ED8-4610-9097-E1D7EDD521EC}">
      <dgm:prSet/>
      <dgm:spPr/>
      <dgm:t>
        <a:bodyPr/>
        <a:lstStyle/>
        <a:p>
          <a:r>
            <a:rPr lang="bs-Latn-BA" dirty="0" smtClean="0"/>
            <a:t>“Nečujna” </a:t>
          </a:r>
          <a:r>
            <a:rPr lang="en-US" dirty="0" err="1" smtClean="0"/>
            <a:t>instala</a:t>
          </a:r>
          <a:r>
            <a:rPr lang="bs-Latn-BA" dirty="0" smtClean="0"/>
            <a:t>cija</a:t>
          </a:r>
          <a:endParaRPr lang="en-US" dirty="0"/>
        </a:p>
      </dgm:t>
    </dgm:pt>
    <dgm:pt modelId="{1DF0821E-2E3D-4F7B-A1AF-F3FECD3AE399}" type="parTrans" cxnId="{21C17461-7EE9-431F-8568-3A963AE07525}">
      <dgm:prSet/>
      <dgm:spPr/>
      <dgm:t>
        <a:bodyPr/>
        <a:lstStyle/>
        <a:p>
          <a:endParaRPr lang="en-US"/>
        </a:p>
      </dgm:t>
    </dgm:pt>
    <dgm:pt modelId="{E74FABD5-F3F7-4DD8-B25B-F565E3DDD8B2}" type="sibTrans" cxnId="{21C17461-7EE9-431F-8568-3A963AE07525}">
      <dgm:prSet/>
      <dgm:spPr/>
      <dgm:t>
        <a:bodyPr/>
        <a:lstStyle/>
        <a:p>
          <a:endParaRPr lang="en-US"/>
        </a:p>
      </dgm:t>
    </dgm:pt>
    <dgm:pt modelId="{CB0029B1-BEBD-412B-AB5F-6D4216DBE07F}">
      <dgm:prSet phldrT="[Text]"/>
      <dgm:spPr/>
      <dgm:t>
        <a:bodyPr/>
        <a:lstStyle/>
        <a:p>
          <a:r>
            <a:rPr lang="bs-Latn-BA" dirty="0" smtClean="0"/>
            <a:t>Nema dvostruke </a:t>
          </a:r>
          <a:r>
            <a:rPr lang="en-US" dirty="0" err="1" smtClean="0"/>
            <a:t>licen</a:t>
          </a:r>
          <a:r>
            <a:rPr lang="bs-Latn-BA" dirty="0" smtClean="0"/>
            <a:t>ce</a:t>
          </a:r>
          <a:r>
            <a:rPr lang="en-US" dirty="0" smtClean="0"/>
            <a:t>, </a:t>
          </a:r>
          <a:r>
            <a:rPr lang="bs-Latn-BA" dirty="0" smtClean="0"/>
            <a:t>potpuno besplatan</a:t>
          </a:r>
          <a:endParaRPr lang="en-US" dirty="0"/>
        </a:p>
      </dgm:t>
    </dgm:pt>
    <dgm:pt modelId="{FF3CCCF0-6DEA-46AC-8F6D-230A50863675}" type="parTrans" cxnId="{37ADA4A9-0D82-424E-9B81-8D87157868C2}">
      <dgm:prSet/>
      <dgm:spPr/>
      <dgm:t>
        <a:bodyPr/>
        <a:lstStyle/>
        <a:p>
          <a:endParaRPr lang="en-US"/>
        </a:p>
      </dgm:t>
    </dgm:pt>
    <dgm:pt modelId="{F2F29252-F1D4-4098-8D5A-3945C735829D}" type="sibTrans" cxnId="{37ADA4A9-0D82-424E-9B81-8D87157868C2}">
      <dgm:prSet/>
      <dgm:spPr/>
      <dgm:t>
        <a:bodyPr/>
        <a:lstStyle/>
        <a:p>
          <a:endParaRPr lang="en-US"/>
        </a:p>
      </dgm:t>
    </dgm:pt>
    <dgm:pt modelId="{81269DDC-7F7F-4982-85D9-2AE09E34AC6A}">
      <dgm:prSet/>
      <dgm:spPr/>
      <dgm:t>
        <a:bodyPr/>
        <a:lstStyle/>
        <a:p>
          <a:r>
            <a:rPr lang="bs-Latn-BA" dirty="0" smtClean="0"/>
            <a:t>Jednostavno održavanje</a:t>
          </a:r>
          <a:endParaRPr lang="en-US" dirty="0"/>
        </a:p>
      </dgm:t>
    </dgm:pt>
    <dgm:pt modelId="{3B3D73C8-A107-4519-AA23-D69A3905EBC3}" type="parTrans" cxnId="{A6302137-66A4-4542-A1AB-045A919AC03F}">
      <dgm:prSet/>
      <dgm:spPr/>
      <dgm:t>
        <a:bodyPr/>
        <a:lstStyle/>
        <a:p>
          <a:endParaRPr lang="en-US"/>
        </a:p>
      </dgm:t>
    </dgm:pt>
    <dgm:pt modelId="{141ADDA4-D1BA-4CDE-8F23-7B1E7D068099}" type="sibTrans" cxnId="{A6302137-66A4-4542-A1AB-045A919AC03F}">
      <dgm:prSet/>
      <dgm:spPr/>
      <dgm:t>
        <a:bodyPr/>
        <a:lstStyle/>
        <a:p>
          <a:endParaRPr lang="en-US"/>
        </a:p>
      </dgm:t>
    </dgm:pt>
    <dgm:pt modelId="{77C48FB7-9FE3-4B6B-9874-A4A2A8FD7A28}">
      <dgm:prSet/>
      <dgm:spPr/>
      <dgm:t>
        <a:bodyPr/>
        <a:lstStyle/>
        <a:p>
          <a:r>
            <a:rPr lang="en-US" dirty="0" err="1" smtClean="0"/>
            <a:t>Nema</a:t>
          </a:r>
          <a:r>
            <a:rPr lang="en-US" dirty="0" smtClean="0"/>
            <a:t> vendor lock-in</a:t>
          </a:r>
          <a:r>
            <a:rPr lang="bs-Latn-BA" dirty="0" smtClean="0"/>
            <a:t>-a</a:t>
          </a:r>
          <a:r>
            <a:rPr lang="en-US" dirty="0" smtClean="0"/>
            <a:t>: Windows, Linux, </a:t>
          </a:r>
          <a:r>
            <a:rPr lang="en-US" dirty="0" err="1" smtClean="0"/>
            <a:t>MacOSX</a:t>
          </a:r>
          <a:endParaRPr lang="en-US" dirty="0"/>
        </a:p>
      </dgm:t>
    </dgm:pt>
    <dgm:pt modelId="{ABEDEC38-2103-4834-8020-9AE2B7874F7A}" type="parTrans" cxnId="{A8BF9662-88F8-4ED0-9FE9-76A9A52F50FE}">
      <dgm:prSet/>
      <dgm:spPr/>
      <dgm:t>
        <a:bodyPr/>
        <a:lstStyle/>
        <a:p>
          <a:endParaRPr lang="en-US"/>
        </a:p>
      </dgm:t>
    </dgm:pt>
    <dgm:pt modelId="{382C0BC7-B225-42D6-9CE8-BF9F64006ADD}" type="sibTrans" cxnId="{A8BF9662-88F8-4ED0-9FE9-76A9A52F50FE}">
      <dgm:prSet/>
      <dgm:spPr/>
      <dgm:t>
        <a:bodyPr/>
        <a:lstStyle/>
        <a:p>
          <a:endParaRPr lang="en-US"/>
        </a:p>
      </dgm:t>
    </dgm:pt>
    <dgm:pt modelId="{8225520D-2B4C-4416-BA4B-2B1986278EDF}">
      <dgm:prSet/>
      <dgm:spPr/>
      <dgm:t>
        <a:bodyPr/>
        <a:lstStyle/>
        <a:p>
          <a:r>
            <a:rPr lang="en-US" dirty="0" smtClean="0"/>
            <a:t>D</a:t>
          </a:r>
          <a:r>
            <a:rPr lang="bs-Latn-BA" dirty="0" smtClean="0"/>
            <a:t>izajniran za hibridnu upotrebu:</a:t>
          </a:r>
          <a:r>
            <a:rPr lang="en-US" dirty="0" smtClean="0"/>
            <a:t> OLTP+OLAP</a:t>
          </a:r>
          <a:endParaRPr lang="en-US" dirty="0"/>
        </a:p>
      </dgm:t>
    </dgm:pt>
    <dgm:pt modelId="{8D720C39-6EED-43E7-9B17-99FA2D26B62D}" type="parTrans" cxnId="{F4AACAC5-839B-44A4-9C46-64FBFF4A25C6}">
      <dgm:prSet/>
      <dgm:spPr/>
      <dgm:t>
        <a:bodyPr/>
        <a:lstStyle/>
        <a:p>
          <a:endParaRPr lang="en-US"/>
        </a:p>
      </dgm:t>
    </dgm:pt>
    <dgm:pt modelId="{E20AD023-7F48-4F77-ABF1-AD31104F4914}" type="sibTrans" cxnId="{F4AACAC5-839B-44A4-9C46-64FBFF4A25C6}">
      <dgm:prSet/>
      <dgm:spPr/>
      <dgm:t>
        <a:bodyPr/>
        <a:lstStyle/>
        <a:p>
          <a:endParaRPr lang="en-US"/>
        </a:p>
      </dgm:t>
    </dgm:pt>
    <dgm:pt modelId="{346E800D-A70F-4A25-9442-2082EC3C8585}">
      <dgm:prSet/>
      <dgm:spPr/>
      <dgm:t>
        <a:bodyPr/>
        <a:lstStyle/>
        <a:p>
          <a:r>
            <a:rPr lang="en-US" dirty="0" smtClean="0"/>
            <a:t>Ideal</a:t>
          </a:r>
          <a:r>
            <a:rPr lang="bs-Latn-BA" dirty="0" smtClean="0"/>
            <a:t>an</a:t>
          </a:r>
          <a:r>
            <a:rPr lang="en-US" dirty="0" smtClean="0"/>
            <a:t> </a:t>
          </a:r>
          <a:r>
            <a:rPr lang="bs-Latn-BA" dirty="0" smtClean="0"/>
            <a:t>za</a:t>
          </a:r>
          <a:r>
            <a:rPr lang="en-US" dirty="0" smtClean="0"/>
            <a:t> SMB, </a:t>
          </a:r>
          <a:r>
            <a:rPr lang="bs-Latn-BA" dirty="0" smtClean="0"/>
            <a:t>odgovara i mnogim velikim preduzećima </a:t>
          </a:r>
          <a:endParaRPr lang="en-US" dirty="0"/>
        </a:p>
      </dgm:t>
    </dgm:pt>
    <dgm:pt modelId="{CE3E419E-4C05-465E-A35C-C227FDB2E4EA}" type="parTrans" cxnId="{18092F34-1118-4887-B29D-8DEE5B9074AD}">
      <dgm:prSet/>
      <dgm:spPr/>
    </dgm:pt>
    <dgm:pt modelId="{FDE813DA-1F4E-4B6C-80F1-528B72300DBF}" type="sibTrans" cxnId="{18092F34-1118-4887-B29D-8DEE5B9074AD}">
      <dgm:prSet/>
      <dgm:spPr/>
    </dgm:pt>
    <dgm:pt modelId="{D190786F-629F-43E5-B122-9F5ADFDB385E}" type="pres">
      <dgm:prSet presAssocID="{5A008C14-49AB-4ACB-8BC2-78BEB12215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88B9B3-7AD6-461C-8C79-1E5F990F1649}" type="pres">
      <dgm:prSet presAssocID="{49B6F991-B226-4721-951E-FAF74A0096A0}" presName="linNode" presStyleCnt="0"/>
      <dgm:spPr/>
    </dgm:pt>
    <dgm:pt modelId="{F6543264-179F-48CA-98BE-5D0E4B85E7DC}" type="pres">
      <dgm:prSet presAssocID="{49B6F991-B226-4721-951E-FAF74A0096A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AFBA8-B6A6-4844-A8CB-5F8E489E7894}" type="pres">
      <dgm:prSet presAssocID="{49B6F991-B226-4721-951E-FAF74A0096A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B6462-5F00-4742-A619-742D52BDF2F6}" type="pres">
      <dgm:prSet presAssocID="{38901F52-FD9F-4C18-9D85-3A65A67C7641}" presName="sp" presStyleCnt="0"/>
      <dgm:spPr/>
    </dgm:pt>
    <dgm:pt modelId="{6908737A-87CE-49B2-9AEB-95C7B4686644}" type="pres">
      <dgm:prSet presAssocID="{BAFAA358-74BE-4CCC-B1FB-C5D165B56CEE}" presName="linNode" presStyleCnt="0"/>
      <dgm:spPr/>
    </dgm:pt>
    <dgm:pt modelId="{52C4BE35-FEAC-48B0-8DE5-2CC82C0E4A6B}" type="pres">
      <dgm:prSet presAssocID="{BAFAA358-74BE-4CCC-B1FB-C5D165B56CE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7DEA5-F001-4192-97F2-16AD61696AFE}" type="pres">
      <dgm:prSet presAssocID="{BAFAA358-74BE-4CCC-B1FB-C5D165B56CE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CCFC2-D52A-411D-BD7A-95ED296A8874}" type="pres">
      <dgm:prSet presAssocID="{6A985F42-A35E-4BF8-A261-BF1C56BDFB0F}" presName="sp" presStyleCnt="0"/>
      <dgm:spPr/>
    </dgm:pt>
    <dgm:pt modelId="{6B770D0D-C622-4F13-9E2F-F8BE243D0A0A}" type="pres">
      <dgm:prSet presAssocID="{8853D5AB-2BCC-4F98-8345-EAA77800FEDB}" presName="linNode" presStyleCnt="0"/>
      <dgm:spPr/>
    </dgm:pt>
    <dgm:pt modelId="{A7374F38-B14F-486E-9C67-C10BA1C6BF93}" type="pres">
      <dgm:prSet presAssocID="{8853D5AB-2BCC-4F98-8345-EAA77800FED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51813-7E5B-426C-879F-6D2ED4F8D542}" type="pres">
      <dgm:prSet presAssocID="{8853D5AB-2BCC-4F98-8345-EAA77800FEDB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C309F-6228-4F5A-83CF-AB73613A8FFD}" type="pres">
      <dgm:prSet presAssocID="{B6D4C062-3EA5-430D-A273-8C9BFE7D3617}" presName="sp" presStyleCnt="0"/>
      <dgm:spPr/>
    </dgm:pt>
    <dgm:pt modelId="{48564126-B9BE-4A56-A8C5-DC257D33F2C9}" type="pres">
      <dgm:prSet presAssocID="{83C520BA-65A9-4372-AB86-1D5ED01FAA97}" presName="linNode" presStyleCnt="0"/>
      <dgm:spPr/>
    </dgm:pt>
    <dgm:pt modelId="{A4ED0933-97F1-4CC7-B245-F06FB8E75A97}" type="pres">
      <dgm:prSet presAssocID="{83C520BA-65A9-4372-AB86-1D5ED01FAA9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E6C92-E920-4039-B3E0-CA7AD2453680}" type="pres">
      <dgm:prSet presAssocID="{83C520BA-65A9-4372-AB86-1D5ED01FAA9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092F34-1118-4887-B29D-8DEE5B9074AD}" srcId="{BAFAA358-74BE-4CCC-B1FB-C5D165B56CEE}" destId="{346E800D-A70F-4A25-9442-2082EC3C8585}" srcOrd="1" destOrd="0" parTransId="{CE3E419E-4C05-465E-A35C-C227FDB2E4EA}" sibTransId="{FDE813DA-1F4E-4B6C-80F1-528B72300DBF}"/>
    <dgm:cxn modelId="{3659DD03-0B8B-4357-8805-9F7EC9458E46}" type="presOf" srcId="{81269DDC-7F7F-4982-85D9-2AE09E34AC6A}" destId="{B2451813-7E5B-426C-879F-6D2ED4F8D542}" srcOrd="0" destOrd="1" presId="urn:microsoft.com/office/officeart/2005/8/layout/vList5"/>
    <dgm:cxn modelId="{06D2CF80-1225-4786-AAA4-FCA01826FE2A}" type="presOf" srcId="{49B6F991-B226-4721-951E-FAF74A0096A0}" destId="{F6543264-179F-48CA-98BE-5D0E4B85E7DC}" srcOrd="0" destOrd="0" presId="urn:microsoft.com/office/officeart/2005/8/layout/vList5"/>
    <dgm:cxn modelId="{D1D9CF77-E917-410A-812F-71A6E8EA580C}" type="presOf" srcId="{8225520D-2B4C-4416-BA4B-2B1986278EDF}" destId="{C00E6C92-E920-4039-B3E0-CA7AD2453680}" srcOrd="0" destOrd="1" presId="urn:microsoft.com/office/officeart/2005/8/layout/vList5"/>
    <dgm:cxn modelId="{CEF7EFA9-18BC-423C-A1F6-08D10C5AC781}" type="presOf" srcId="{292F8485-2ED8-4610-9097-E1D7EDD521EC}" destId="{B2451813-7E5B-426C-879F-6D2ED4F8D542}" srcOrd="0" destOrd="0" presId="urn:microsoft.com/office/officeart/2005/8/layout/vList5"/>
    <dgm:cxn modelId="{A6302137-66A4-4542-A1AB-045A919AC03F}" srcId="{8853D5AB-2BCC-4F98-8345-EAA77800FEDB}" destId="{81269DDC-7F7F-4982-85D9-2AE09E34AC6A}" srcOrd="1" destOrd="0" parTransId="{3B3D73C8-A107-4519-AA23-D69A3905EBC3}" sibTransId="{141ADDA4-D1BA-4CDE-8F23-7B1E7D068099}"/>
    <dgm:cxn modelId="{21C17461-7EE9-431F-8568-3A963AE07525}" srcId="{8853D5AB-2BCC-4F98-8345-EAA77800FEDB}" destId="{292F8485-2ED8-4610-9097-E1D7EDD521EC}" srcOrd="0" destOrd="0" parTransId="{1DF0821E-2E3D-4F7B-A1AF-F3FECD3AE399}" sibTransId="{E74FABD5-F3F7-4DD8-B25B-F565E3DDD8B2}"/>
    <dgm:cxn modelId="{0DEE5315-61D0-42F6-AC2C-68A2C1CE2DB1}" type="presOf" srcId="{16FDD178-33D3-460B-A41D-E83C6E37DDF1}" destId="{FC2AFBA8-B6A6-4844-A8CB-5F8E489E7894}" srcOrd="0" destOrd="0" presId="urn:microsoft.com/office/officeart/2005/8/layout/vList5"/>
    <dgm:cxn modelId="{AC64F01F-CE15-41FA-968E-A866262DB21C}" srcId="{5A008C14-49AB-4ACB-8BC2-78BEB1221556}" destId="{BAFAA358-74BE-4CCC-B1FB-C5D165B56CEE}" srcOrd="1" destOrd="0" parTransId="{9D036641-4B4F-40BB-BEEE-616A7E51B098}" sibTransId="{6A985F42-A35E-4BF8-A261-BF1C56BDFB0F}"/>
    <dgm:cxn modelId="{36A2CEA0-EDED-4790-9909-B852FEC790E3}" type="presOf" srcId="{346E800D-A70F-4A25-9442-2082EC3C8585}" destId="{D257DEA5-F001-4192-97F2-16AD61696AFE}" srcOrd="0" destOrd="1" presId="urn:microsoft.com/office/officeart/2005/8/layout/vList5"/>
    <dgm:cxn modelId="{A8BF9662-88F8-4ED0-9FE9-76A9A52F50FE}" srcId="{83C520BA-65A9-4372-AB86-1D5ED01FAA97}" destId="{77C48FB7-9FE3-4B6B-9874-A4A2A8FD7A28}" srcOrd="0" destOrd="0" parTransId="{ABEDEC38-2103-4834-8020-9AE2B7874F7A}" sibTransId="{382C0BC7-B225-42D6-9CE8-BF9F64006ADD}"/>
    <dgm:cxn modelId="{816353DD-8EF3-4819-8856-1AACB1363D61}" type="presOf" srcId="{5A008C14-49AB-4ACB-8BC2-78BEB1221556}" destId="{D190786F-629F-43E5-B122-9F5ADFDB385E}" srcOrd="0" destOrd="0" presId="urn:microsoft.com/office/officeart/2005/8/layout/vList5"/>
    <dgm:cxn modelId="{19C50648-1F78-4340-A90F-D7CEAA8BE33E}" type="presOf" srcId="{CB0029B1-BEBD-412B-AB5F-6D4216DBE07F}" destId="{FC2AFBA8-B6A6-4844-A8CB-5F8E489E7894}" srcOrd="0" destOrd="1" presId="urn:microsoft.com/office/officeart/2005/8/layout/vList5"/>
    <dgm:cxn modelId="{37ADA4A9-0D82-424E-9B81-8D87157868C2}" srcId="{49B6F991-B226-4721-951E-FAF74A0096A0}" destId="{CB0029B1-BEBD-412B-AB5F-6D4216DBE07F}" srcOrd="1" destOrd="0" parTransId="{FF3CCCF0-6DEA-46AC-8F6D-230A50863675}" sibTransId="{F2F29252-F1D4-4098-8D5A-3945C735829D}"/>
    <dgm:cxn modelId="{78607CB1-4F7D-4B25-A279-8F4A3198B448}" type="presOf" srcId="{8853D5AB-2BCC-4F98-8345-EAA77800FEDB}" destId="{A7374F38-B14F-486E-9C67-C10BA1C6BF93}" srcOrd="0" destOrd="0" presId="urn:microsoft.com/office/officeart/2005/8/layout/vList5"/>
    <dgm:cxn modelId="{88CEFF23-4B14-443F-891D-4E3F5F6EBE00}" srcId="{5A008C14-49AB-4ACB-8BC2-78BEB1221556}" destId="{8853D5AB-2BCC-4F98-8345-EAA77800FEDB}" srcOrd="2" destOrd="0" parTransId="{F189F0C2-C938-43EC-8074-8452101B7B6C}" sibTransId="{B6D4C062-3EA5-430D-A273-8C9BFE7D3617}"/>
    <dgm:cxn modelId="{A2B6C2FE-AFD8-4184-9C0D-70D0D5BAF3F2}" type="presOf" srcId="{83C520BA-65A9-4372-AB86-1D5ED01FAA97}" destId="{A4ED0933-97F1-4CC7-B245-F06FB8E75A97}" srcOrd="0" destOrd="0" presId="urn:microsoft.com/office/officeart/2005/8/layout/vList5"/>
    <dgm:cxn modelId="{581D08E7-F318-4B1F-9B66-45021D7323E5}" srcId="{49B6F991-B226-4721-951E-FAF74A0096A0}" destId="{16FDD178-33D3-460B-A41D-E83C6E37DDF1}" srcOrd="0" destOrd="0" parTransId="{A9C19448-A95C-41FD-80BA-42002BA139EB}" sibTransId="{E7A220E0-9427-43B6-8DE7-045925BA6A96}"/>
    <dgm:cxn modelId="{E2B25B30-9036-4554-A5F3-6C7E27DE98FB}" srcId="{5A008C14-49AB-4ACB-8BC2-78BEB1221556}" destId="{49B6F991-B226-4721-951E-FAF74A0096A0}" srcOrd="0" destOrd="0" parTransId="{0738E764-6934-434F-826E-374AE6FF5AF8}" sibTransId="{38901F52-FD9F-4C18-9D85-3A65A67C7641}"/>
    <dgm:cxn modelId="{91812099-0D63-48E5-8A3F-BCCB26195FFF}" type="presOf" srcId="{77C48FB7-9FE3-4B6B-9874-A4A2A8FD7A28}" destId="{C00E6C92-E920-4039-B3E0-CA7AD2453680}" srcOrd="0" destOrd="0" presId="urn:microsoft.com/office/officeart/2005/8/layout/vList5"/>
    <dgm:cxn modelId="{AEF050F6-8E4A-40C8-B530-AED28DC3AC4F}" srcId="{5A008C14-49AB-4ACB-8BC2-78BEB1221556}" destId="{83C520BA-65A9-4372-AB86-1D5ED01FAA97}" srcOrd="3" destOrd="0" parTransId="{5B353E07-D0F9-43CA-BBD4-754982CC44BE}" sibTransId="{3F45CA83-2D15-4A7F-B5F7-87D4E9E053CD}"/>
    <dgm:cxn modelId="{F4AACAC5-839B-44A4-9C46-64FBFF4A25C6}" srcId="{83C520BA-65A9-4372-AB86-1D5ED01FAA97}" destId="{8225520D-2B4C-4416-BA4B-2B1986278EDF}" srcOrd="1" destOrd="0" parTransId="{8D720C39-6EED-43E7-9B17-99FA2D26B62D}" sibTransId="{E20AD023-7F48-4F77-ABF1-AD31104F4914}"/>
    <dgm:cxn modelId="{A2E7A0B0-7F13-4B95-BDA9-EE65B757A5DD}" type="presOf" srcId="{0BD2161D-4B9A-4062-ABEE-CFD978185F93}" destId="{D257DEA5-F001-4192-97F2-16AD61696AFE}" srcOrd="0" destOrd="0" presId="urn:microsoft.com/office/officeart/2005/8/layout/vList5"/>
    <dgm:cxn modelId="{B15D6B27-B684-4C9E-A935-14D78170D6D8}" srcId="{BAFAA358-74BE-4CCC-B1FB-C5D165B56CEE}" destId="{0BD2161D-4B9A-4062-ABEE-CFD978185F93}" srcOrd="0" destOrd="0" parTransId="{16567D95-4110-473D-B26E-D7278A652E0F}" sibTransId="{0FC77E85-3D28-4C43-84C6-08CB947066D5}"/>
    <dgm:cxn modelId="{1A2C7AC3-B209-4A7A-8AEB-E544D5D1030E}" type="presOf" srcId="{BAFAA358-74BE-4CCC-B1FB-C5D165B56CEE}" destId="{52C4BE35-FEAC-48B0-8DE5-2CC82C0E4A6B}" srcOrd="0" destOrd="0" presId="urn:microsoft.com/office/officeart/2005/8/layout/vList5"/>
    <dgm:cxn modelId="{F8F80C0B-D934-4FFF-92F5-80870E978966}" type="presParOf" srcId="{D190786F-629F-43E5-B122-9F5ADFDB385E}" destId="{7388B9B3-7AD6-461C-8C79-1E5F990F1649}" srcOrd="0" destOrd="0" presId="urn:microsoft.com/office/officeart/2005/8/layout/vList5"/>
    <dgm:cxn modelId="{FCBDB60E-4D35-4436-83F5-D5EEE75BA28E}" type="presParOf" srcId="{7388B9B3-7AD6-461C-8C79-1E5F990F1649}" destId="{F6543264-179F-48CA-98BE-5D0E4B85E7DC}" srcOrd="0" destOrd="0" presId="urn:microsoft.com/office/officeart/2005/8/layout/vList5"/>
    <dgm:cxn modelId="{2839C643-28B1-4BF0-A159-44F2CF9E7C70}" type="presParOf" srcId="{7388B9B3-7AD6-461C-8C79-1E5F990F1649}" destId="{FC2AFBA8-B6A6-4844-A8CB-5F8E489E7894}" srcOrd="1" destOrd="0" presId="urn:microsoft.com/office/officeart/2005/8/layout/vList5"/>
    <dgm:cxn modelId="{75C96A4C-542C-4050-86F3-EAA836A07271}" type="presParOf" srcId="{D190786F-629F-43E5-B122-9F5ADFDB385E}" destId="{925B6462-5F00-4742-A619-742D52BDF2F6}" srcOrd="1" destOrd="0" presId="urn:microsoft.com/office/officeart/2005/8/layout/vList5"/>
    <dgm:cxn modelId="{CFAA082F-48B2-43A7-BBBE-70E92E100A98}" type="presParOf" srcId="{D190786F-629F-43E5-B122-9F5ADFDB385E}" destId="{6908737A-87CE-49B2-9AEB-95C7B4686644}" srcOrd="2" destOrd="0" presId="urn:microsoft.com/office/officeart/2005/8/layout/vList5"/>
    <dgm:cxn modelId="{4D5113FA-36E4-4C9C-8661-CA167E6A54D5}" type="presParOf" srcId="{6908737A-87CE-49B2-9AEB-95C7B4686644}" destId="{52C4BE35-FEAC-48B0-8DE5-2CC82C0E4A6B}" srcOrd="0" destOrd="0" presId="urn:microsoft.com/office/officeart/2005/8/layout/vList5"/>
    <dgm:cxn modelId="{E0403695-37A8-43D1-9438-37BFD7DF8156}" type="presParOf" srcId="{6908737A-87CE-49B2-9AEB-95C7B4686644}" destId="{D257DEA5-F001-4192-97F2-16AD61696AFE}" srcOrd="1" destOrd="0" presId="urn:microsoft.com/office/officeart/2005/8/layout/vList5"/>
    <dgm:cxn modelId="{EFBF4DDB-6BA8-445D-B4DF-2E3BF7BBABF6}" type="presParOf" srcId="{D190786F-629F-43E5-B122-9F5ADFDB385E}" destId="{6EDCCFC2-D52A-411D-BD7A-95ED296A8874}" srcOrd="3" destOrd="0" presId="urn:microsoft.com/office/officeart/2005/8/layout/vList5"/>
    <dgm:cxn modelId="{C207D86E-E39E-4A9F-9AC2-E8FD90A21149}" type="presParOf" srcId="{D190786F-629F-43E5-B122-9F5ADFDB385E}" destId="{6B770D0D-C622-4F13-9E2F-F8BE243D0A0A}" srcOrd="4" destOrd="0" presId="urn:microsoft.com/office/officeart/2005/8/layout/vList5"/>
    <dgm:cxn modelId="{CFBF188E-0DD1-4075-9EEF-27F950CB6C3D}" type="presParOf" srcId="{6B770D0D-C622-4F13-9E2F-F8BE243D0A0A}" destId="{A7374F38-B14F-486E-9C67-C10BA1C6BF93}" srcOrd="0" destOrd="0" presId="urn:microsoft.com/office/officeart/2005/8/layout/vList5"/>
    <dgm:cxn modelId="{5C333FDD-BCAC-439A-BA1B-55D0D79A732D}" type="presParOf" srcId="{6B770D0D-C622-4F13-9E2F-F8BE243D0A0A}" destId="{B2451813-7E5B-426C-879F-6D2ED4F8D542}" srcOrd="1" destOrd="0" presId="urn:microsoft.com/office/officeart/2005/8/layout/vList5"/>
    <dgm:cxn modelId="{9527EBA7-8E23-4D08-92CA-62D7E7FFDEA1}" type="presParOf" srcId="{D190786F-629F-43E5-B122-9F5ADFDB385E}" destId="{7A0C309F-6228-4F5A-83CF-AB73613A8FFD}" srcOrd="5" destOrd="0" presId="urn:microsoft.com/office/officeart/2005/8/layout/vList5"/>
    <dgm:cxn modelId="{E53C90C7-B2C5-4FAF-91EA-F151D5202893}" type="presParOf" srcId="{D190786F-629F-43E5-B122-9F5ADFDB385E}" destId="{48564126-B9BE-4A56-A8C5-DC257D33F2C9}" srcOrd="6" destOrd="0" presId="urn:microsoft.com/office/officeart/2005/8/layout/vList5"/>
    <dgm:cxn modelId="{D5359853-4FE5-4B17-8163-9440C7D16E2F}" type="presParOf" srcId="{48564126-B9BE-4A56-A8C5-DC257D33F2C9}" destId="{A4ED0933-97F1-4CC7-B245-F06FB8E75A97}" srcOrd="0" destOrd="0" presId="urn:microsoft.com/office/officeart/2005/8/layout/vList5"/>
    <dgm:cxn modelId="{3005006C-170F-490A-AF3A-8F67DFADC66F}" type="presParOf" srcId="{48564126-B9BE-4A56-A8C5-DC257D33F2C9}" destId="{C00E6C92-E920-4039-B3E0-CA7AD24536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ED47FD-CD8E-4EC8-A7E3-BF3AC4BC5C1A}">
      <dsp:nvSpPr>
        <dsp:cNvPr id="0" name=""/>
        <dsp:cNvSpPr/>
      </dsp:nvSpPr>
      <dsp:spPr>
        <a:xfrm>
          <a:off x="345620" y="500704"/>
          <a:ext cx="9084526" cy="562850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27655C-335E-417D-A154-D01D5D81CDD6}">
      <dsp:nvSpPr>
        <dsp:cNvPr id="0" name=""/>
        <dsp:cNvSpPr/>
      </dsp:nvSpPr>
      <dsp:spPr>
        <a:xfrm>
          <a:off x="685379" y="4908557"/>
          <a:ext cx="240741" cy="240741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0AF73D91-13D7-4500-A457-826C0795E934}">
      <dsp:nvSpPr>
        <dsp:cNvPr id="0" name=""/>
        <dsp:cNvSpPr/>
      </dsp:nvSpPr>
      <dsp:spPr>
        <a:xfrm>
          <a:off x="805750" y="5028928"/>
          <a:ext cx="1371178" cy="1556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56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1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2002</a:t>
          </a:r>
          <a:endParaRPr lang="en-US" sz="2000" kern="1200" dirty="0"/>
        </a:p>
      </dsp:txBody>
      <dsp:txXfrm>
        <a:off x="805750" y="5028928"/>
        <a:ext cx="1371178" cy="1556967"/>
      </dsp:txXfrm>
    </dsp:sp>
    <dsp:sp modelId="{680D19A8-88F8-4CF5-9782-F88AEFFA947A}">
      <dsp:nvSpPr>
        <dsp:cNvPr id="0" name=""/>
        <dsp:cNvSpPr/>
      </dsp:nvSpPr>
      <dsp:spPr>
        <a:xfrm>
          <a:off x="1988522" y="3656441"/>
          <a:ext cx="376812" cy="376812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381000"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6106B317-148B-4DC8-9702-B653C86C2B39}">
      <dsp:nvSpPr>
        <dsp:cNvPr id="0" name=""/>
        <dsp:cNvSpPr/>
      </dsp:nvSpPr>
      <dsp:spPr>
        <a:xfrm>
          <a:off x="2176928" y="3844847"/>
          <a:ext cx="1737523" cy="2741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66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1.5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2004</a:t>
          </a:r>
          <a:endParaRPr lang="en-US" sz="2000" kern="1200" dirty="0"/>
        </a:p>
      </dsp:txBody>
      <dsp:txXfrm>
        <a:off x="2176928" y="3844847"/>
        <a:ext cx="1737523" cy="2741047"/>
      </dsp:txXfrm>
    </dsp:sp>
    <dsp:sp modelId="{2CB924EB-1DCF-45E5-BB06-8A07FB3940F7}">
      <dsp:nvSpPr>
        <dsp:cNvPr id="0" name=""/>
        <dsp:cNvSpPr/>
      </dsp:nvSpPr>
      <dsp:spPr>
        <a:xfrm>
          <a:off x="3663243" y="2658150"/>
          <a:ext cx="502416" cy="50241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8785A99B-39AB-4AA7-8FE5-3DEE437F9C89}">
      <dsp:nvSpPr>
        <dsp:cNvPr id="0" name=""/>
        <dsp:cNvSpPr/>
      </dsp:nvSpPr>
      <dsp:spPr>
        <a:xfrm>
          <a:off x="3914452" y="2909359"/>
          <a:ext cx="2020132" cy="3676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22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2.0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2005</a:t>
          </a:r>
          <a:endParaRPr lang="en-US" sz="2000" kern="1200" dirty="0"/>
        </a:p>
      </dsp:txBody>
      <dsp:txXfrm>
        <a:off x="3914452" y="2909359"/>
        <a:ext cx="2020132" cy="3676536"/>
      </dsp:txXfrm>
    </dsp:sp>
    <dsp:sp modelId="{24329275-2F52-4342-BA2F-5316A61EDE60}">
      <dsp:nvSpPr>
        <dsp:cNvPr id="0" name=""/>
        <dsp:cNvSpPr/>
      </dsp:nvSpPr>
      <dsp:spPr>
        <a:xfrm>
          <a:off x="5610107" y="1878358"/>
          <a:ext cx="648954" cy="648954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p3d extrusionH="381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0D19C636-095C-4097-844B-9FF22568C50C}">
      <dsp:nvSpPr>
        <dsp:cNvPr id="0" name=""/>
        <dsp:cNvSpPr/>
      </dsp:nvSpPr>
      <dsp:spPr>
        <a:xfrm>
          <a:off x="5934584" y="2202835"/>
          <a:ext cx="2093401" cy="438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86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2.1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2007</a:t>
          </a:r>
          <a:endParaRPr lang="en-US" sz="2000" kern="1200" dirty="0"/>
        </a:p>
      </dsp:txBody>
      <dsp:txXfrm>
        <a:off x="5934584" y="2202835"/>
        <a:ext cx="2093401" cy="4383060"/>
      </dsp:txXfrm>
    </dsp:sp>
    <dsp:sp modelId="{4F3B6EF2-EF1A-4E84-BB4C-4FFF1E0B2488}">
      <dsp:nvSpPr>
        <dsp:cNvPr id="0" name=""/>
        <dsp:cNvSpPr/>
      </dsp:nvSpPr>
      <dsp:spPr>
        <a:xfrm>
          <a:off x="7614539" y="1357624"/>
          <a:ext cx="826893" cy="826893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381000"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80F927BB-0D2F-41F5-887A-47F141C7D3F7}">
      <dsp:nvSpPr>
        <dsp:cNvPr id="0" name=""/>
        <dsp:cNvSpPr/>
      </dsp:nvSpPr>
      <dsp:spPr>
        <a:xfrm>
          <a:off x="8027986" y="1771071"/>
          <a:ext cx="2093401" cy="4814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Firebird 2.5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2010</a:t>
          </a:r>
          <a:endParaRPr lang="en-US" sz="2000" kern="1200" dirty="0"/>
        </a:p>
      </dsp:txBody>
      <dsp:txXfrm>
        <a:off x="8027986" y="1771071"/>
        <a:ext cx="2093401" cy="481482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AFBA8-B6A6-4844-A8CB-5F8E489E7894}">
      <dsp:nvSpPr>
        <dsp:cNvPr id="0" name=""/>
        <dsp:cNvSpPr/>
      </dsp:nvSpPr>
      <dsp:spPr>
        <a:xfrm rot="5400000">
          <a:off x="5160327" y="-2086455"/>
          <a:ext cx="871601" cy="52669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600" kern="1200" smtClean="0"/>
            <a:t>PRAVA </a:t>
          </a:r>
          <a:r>
            <a:rPr lang="en-US" sz="1600" kern="1200" smtClean="0"/>
            <a:t>open source licen</a:t>
          </a:r>
          <a:r>
            <a:rPr lang="bs-Latn-BA" sz="1600" kern="1200" smtClean="0"/>
            <a:t>ca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600" kern="1200" dirty="0" smtClean="0"/>
            <a:t>Nema dvostruke </a:t>
          </a:r>
          <a:r>
            <a:rPr lang="en-US" sz="1600" kern="1200" dirty="0" err="1" smtClean="0"/>
            <a:t>licen</a:t>
          </a:r>
          <a:r>
            <a:rPr lang="bs-Latn-BA" sz="1600" kern="1200" dirty="0" smtClean="0"/>
            <a:t>ce</a:t>
          </a:r>
          <a:r>
            <a:rPr lang="en-US" sz="1600" kern="1200" dirty="0" smtClean="0"/>
            <a:t>, </a:t>
          </a:r>
          <a:r>
            <a:rPr lang="bs-Latn-BA" sz="1600" kern="1200" dirty="0" smtClean="0"/>
            <a:t>potpuno besplatan</a:t>
          </a:r>
          <a:endParaRPr lang="en-US" sz="1600" kern="1200" dirty="0"/>
        </a:p>
      </dsp:txBody>
      <dsp:txXfrm rot="5400000">
        <a:off x="5160327" y="-2086455"/>
        <a:ext cx="871601" cy="5266944"/>
      </dsp:txXfrm>
    </dsp:sp>
    <dsp:sp modelId="{F6543264-179F-48CA-98BE-5D0E4B85E7DC}">
      <dsp:nvSpPr>
        <dsp:cNvPr id="0" name=""/>
        <dsp:cNvSpPr/>
      </dsp:nvSpPr>
      <dsp:spPr>
        <a:xfrm>
          <a:off x="0" y="2265"/>
          <a:ext cx="2962656" cy="1089501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3400" kern="1200" dirty="0" smtClean="0"/>
            <a:t>Nizak </a:t>
          </a:r>
          <a:r>
            <a:rPr lang="en-US" sz="3400" kern="1200" dirty="0" smtClean="0"/>
            <a:t>TCO</a:t>
          </a:r>
          <a:endParaRPr lang="en-US" sz="3400" kern="1200" dirty="0"/>
        </a:p>
      </dsp:txBody>
      <dsp:txXfrm>
        <a:off x="0" y="2265"/>
        <a:ext cx="2962656" cy="1089501"/>
      </dsp:txXfrm>
    </dsp:sp>
    <dsp:sp modelId="{D257DEA5-F001-4192-97F2-16AD61696AFE}">
      <dsp:nvSpPr>
        <dsp:cNvPr id="0" name=""/>
        <dsp:cNvSpPr/>
      </dsp:nvSpPr>
      <dsp:spPr>
        <a:xfrm rot="5400000">
          <a:off x="5160327" y="-942478"/>
          <a:ext cx="871601" cy="52669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600" kern="1200" dirty="0" smtClean="0"/>
            <a:t>Izbor</a:t>
          </a:r>
          <a:r>
            <a:rPr lang="en-US" sz="1600" kern="1200" dirty="0" smtClean="0"/>
            <a:t> </a:t>
          </a:r>
          <a:r>
            <a:rPr lang="bs-Latn-BA" sz="1600" kern="1200" dirty="0" smtClean="0"/>
            <a:t>između </a:t>
          </a:r>
          <a:r>
            <a:rPr lang="en-US" sz="1600" kern="1200" dirty="0" smtClean="0"/>
            <a:t>4 </a:t>
          </a:r>
          <a:r>
            <a:rPr lang="en-US" sz="1600" kern="1200" dirty="0" err="1" smtClean="0"/>
            <a:t>arhite</a:t>
          </a:r>
          <a:r>
            <a:rPr lang="bs-Latn-BA" sz="1600" kern="1200" dirty="0" smtClean="0"/>
            <a:t>kture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Ideal</a:t>
          </a:r>
          <a:r>
            <a:rPr lang="bs-Latn-BA" sz="1600" kern="1200" dirty="0" smtClean="0"/>
            <a:t>an</a:t>
          </a:r>
          <a:r>
            <a:rPr lang="en-US" sz="1600" kern="1200" dirty="0" smtClean="0"/>
            <a:t> </a:t>
          </a:r>
          <a:r>
            <a:rPr lang="bs-Latn-BA" sz="1600" kern="1200" dirty="0" smtClean="0"/>
            <a:t>za</a:t>
          </a:r>
          <a:r>
            <a:rPr lang="en-US" sz="1600" kern="1200" dirty="0" smtClean="0"/>
            <a:t> SMB, </a:t>
          </a:r>
          <a:r>
            <a:rPr lang="bs-Latn-BA" sz="1600" kern="1200" dirty="0" smtClean="0"/>
            <a:t>odgovara i mnogim velikim preduzećima </a:t>
          </a:r>
          <a:endParaRPr lang="en-US" sz="1600" kern="1200" dirty="0"/>
        </a:p>
      </dsp:txBody>
      <dsp:txXfrm rot="5400000">
        <a:off x="5160327" y="-942478"/>
        <a:ext cx="871601" cy="5266944"/>
      </dsp:txXfrm>
    </dsp:sp>
    <dsp:sp modelId="{52C4BE35-FEAC-48B0-8DE5-2CC82C0E4A6B}">
      <dsp:nvSpPr>
        <dsp:cNvPr id="0" name=""/>
        <dsp:cNvSpPr/>
      </dsp:nvSpPr>
      <dsp:spPr>
        <a:xfrm>
          <a:off x="0" y="1146242"/>
          <a:ext cx="2962656" cy="1089501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</a:t>
          </a:r>
          <a:r>
            <a:rPr lang="bs-Latn-BA" sz="3400" kern="1200" dirty="0" smtClean="0"/>
            <a:t>k</a:t>
          </a:r>
          <a:r>
            <a:rPr lang="en-US" sz="3400" kern="1200" dirty="0" err="1" smtClean="0"/>
            <a:t>alabil</a:t>
          </a:r>
          <a:r>
            <a:rPr lang="bs-Latn-BA" sz="3400" kern="1200" dirty="0" smtClean="0"/>
            <a:t>nost</a:t>
          </a:r>
          <a:endParaRPr lang="en-US" sz="3400" kern="1200" dirty="0"/>
        </a:p>
      </dsp:txBody>
      <dsp:txXfrm>
        <a:off x="0" y="1146242"/>
        <a:ext cx="2962656" cy="1089501"/>
      </dsp:txXfrm>
    </dsp:sp>
    <dsp:sp modelId="{B2451813-7E5B-426C-879F-6D2ED4F8D542}">
      <dsp:nvSpPr>
        <dsp:cNvPr id="0" name=""/>
        <dsp:cNvSpPr/>
      </dsp:nvSpPr>
      <dsp:spPr>
        <a:xfrm rot="5400000">
          <a:off x="5160327" y="201497"/>
          <a:ext cx="871601" cy="52669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600" kern="1200" dirty="0" smtClean="0"/>
            <a:t>“Nečujna” </a:t>
          </a:r>
          <a:r>
            <a:rPr lang="en-US" sz="1600" kern="1200" dirty="0" err="1" smtClean="0"/>
            <a:t>instala</a:t>
          </a:r>
          <a:r>
            <a:rPr lang="bs-Latn-BA" sz="1600" kern="1200" dirty="0" smtClean="0"/>
            <a:t>cija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s-Latn-BA" sz="1600" kern="1200" dirty="0" smtClean="0"/>
            <a:t>Jednostavno održavanje</a:t>
          </a:r>
          <a:endParaRPr lang="en-US" sz="1600" kern="1200" dirty="0"/>
        </a:p>
      </dsp:txBody>
      <dsp:txXfrm rot="5400000">
        <a:off x="5160327" y="201497"/>
        <a:ext cx="871601" cy="5266944"/>
      </dsp:txXfrm>
    </dsp:sp>
    <dsp:sp modelId="{A7374F38-B14F-486E-9C67-C10BA1C6BF93}">
      <dsp:nvSpPr>
        <dsp:cNvPr id="0" name=""/>
        <dsp:cNvSpPr/>
      </dsp:nvSpPr>
      <dsp:spPr>
        <a:xfrm>
          <a:off x="0" y="2290219"/>
          <a:ext cx="2962656" cy="1089501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3400" kern="1200" dirty="0" smtClean="0"/>
            <a:t>Bezbrižnost</a:t>
          </a:r>
          <a:endParaRPr lang="en-US" sz="3400" kern="1200" dirty="0"/>
        </a:p>
      </dsp:txBody>
      <dsp:txXfrm>
        <a:off x="0" y="2290219"/>
        <a:ext cx="2962656" cy="1089501"/>
      </dsp:txXfrm>
    </dsp:sp>
    <dsp:sp modelId="{C00E6C92-E920-4039-B3E0-CA7AD2453680}">
      <dsp:nvSpPr>
        <dsp:cNvPr id="0" name=""/>
        <dsp:cNvSpPr/>
      </dsp:nvSpPr>
      <dsp:spPr>
        <a:xfrm rot="5400000">
          <a:off x="5160327" y="1345474"/>
          <a:ext cx="871601" cy="526694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Nema</a:t>
          </a:r>
          <a:r>
            <a:rPr lang="en-US" sz="1600" kern="1200" dirty="0" smtClean="0"/>
            <a:t> vendor lock-in</a:t>
          </a:r>
          <a:r>
            <a:rPr lang="bs-Latn-BA" sz="1600" kern="1200" dirty="0" smtClean="0"/>
            <a:t>-a</a:t>
          </a:r>
          <a:r>
            <a:rPr lang="en-US" sz="1600" kern="1200" dirty="0" smtClean="0"/>
            <a:t>: Windows, Linux, </a:t>
          </a:r>
          <a:r>
            <a:rPr lang="en-US" sz="1600" kern="1200" dirty="0" err="1" smtClean="0"/>
            <a:t>MacOSX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</a:t>
          </a:r>
          <a:r>
            <a:rPr lang="bs-Latn-BA" sz="1600" kern="1200" dirty="0" smtClean="0"/>
            <a:t>izajniran za hibridnu upotrebu:</a:t>
          </a:r>
          <a:r>
            <a:rPr lang="en-US" sz="1600" kern="1200" dirty="0" smtClean="0"/>
            <a:t> OLTP+OLAP</a:t>
          </a:r>
          <a:endParaRPr lang="en-US" sz="1600" kern="1200" dirty="0"/>
        </a:p>
      </dsp:txBody>
      <dsp:txXfrm rot="5400000">
        <a:off x="5160327" y="1345474"/>
        <a:ext cx="871601" cy="5266944"/>
      </dsp:txXfrm>
    </dsp:sp>
    <dsp:sp modelId="{A4ED0933-97F1-4CC7-B245-F06FB8E75A97}">
      <dsp:nvSpPr>
        <dsp:cNvPr id="0" name=""/>
        <dsp:cNvSpPr/>
      </dsp:nvSpPr>
      <dsp:spPr>
        <a:xfrm>
          <a:off x="0" y="3434195"/>
          <a:ext cx="2962656" cy="1089501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Univer</a:t>
          </a:r>
          <a:r>
            <a:rPr lang="bs-Latn-BA" sz="3400" kern="1200" dirty="0" smtClean="0"/>
            <a:t>zalnost</a:t>
          </a:r>
          <a:endParaRPr lang="en-US" sz="3400" kern="1200" dirty="0"/>
        </a:p>
      </dsp:txBody>
      <dsp:txXfrm>
        <a:off x="0" y="3434195"/>
        <a:ext cx="2962656" cy="1089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2DF24-2C64-4DC5-827A-738DAE7B7E62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498C5-B408-4BCA-94F8-888FD9479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855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498C5-B408-4BCA-94F8-888FD947904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AAF8A-C0D7-40A7-A9FC-34C844CA22F0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C1D8B-0B78-402A-88F3-B6C6F76003E0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9F16-E3A2-4B27-B7D3-27546538DF63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1F09-A087-4837-BF61-775C8B6E622C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5301A-2DF5-48F4-B079-74ED0CD7890C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98AFC-451D-4D54-BA0A-2211065C3FF0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C096-EBED-4AE9-8896-D6644CBA3861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E80C9-7711-466F-8E1E-826F7FE99F57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6F2D-8355-4D5D-8B6E-FBE8FDCC4723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4CDFA-F933-4552-A91B-67CBEA8E978B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7E1A-735C-4F90-A5D0-C140CBD8D703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FA286-383C-4937-A690-F6E565DD6A33}" type="datetime1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www.MindTheBird.com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092CB-DFB7-49C3-B429-C629E9979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ndthebird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indthebird.com/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ndthebird.com/" TargetMode="External"/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11" Type="http://schemas.openxmlformats.org/officeDocument/2006/relationships/hyperlink" Target="http://www.mindthebird.com/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3505200" cy="3886200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/>
              <a:t>Firebird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Univerzalna</a:t>
            </a:r>
            <a:r>
              <a:rPr lang="en-US" dirty="0" smtClean="0"/>
              <a:t> open source </a:t>
            </a:r>
            <a:r>
              <a:rPr lang="en-US" dirty="0" err="1" smtClean="0"/>
              <a:t>baza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endParaRPr lang="en-US" dirty="0"/>
          </a:p>
        </p:txBody>
      </p:sp>
      <p:pic>
        <p:nvPicPr>
          <p:cNvPr id="2050" name="Picture 2" descr="C:\TEMP\mtb\logos\firebird-logo-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bs-Latn-BA" dirty="0" smtClean="0"/>
              <a:t>Posjetite Promotivni </a:t>
            </a:r>
            <a:r>
              <a:rPr lang="en-US" dirty="0" smtClean="0"/>
              <a:t>Firebird 2.5 s</a:t>
            </a:r>
            <a:r>
              <a:rPr lang="bs-Latn-BA" dirty="0" smtClean="0"/>
              <a:t>ajt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</a:p>
          <a:p>
            <a:pPr lvl="2"/>
            <a:r>
              <a:rPr lang="bs-Latn-BA" dirty="0" smtClean="0"/>
              <a:t>Pročitajte više o prednostima</a:t>
            </a:r>
            <a:r>
              <a:rPr lang="en-US" dirty="0" smtClean="0"/>
              <a:t> </a:t>
            </a:r>
            <a:r>
              <a:rPr lang="en-US" dirty="0" err="1" smtClean="0"/>
              <a:t>Firebir</a:t>
            </a:r>
            <a:r>
              <a:rPr lang="bs-Latn-BA" dirty="0" smtClean="0"/>
              <a:t>d-a</a:t>
            </a:r>
            <a:endParaRPr lang="en-US" dirty="0" smtClean="0"/>
          </a:p>
          <a:p>
            <a:pPr lvl="2"/>
            <a:r>
              <a:rPr lang="en-US" dirty="0" smtClean="0"/>
              <a:t>Download</a:t>
            </a:r>
            <a:r>
              <a:rPr lang="bs-Latn-BA" dirty="0" smtClean="0"/>
              <a:t>-ujte</a:t>
            </a:r>
            <a:r>
              <a:rPr lang="en-US" dirty="0" smtClean="0"/>
              <a:t> Firebird pre</a:t>
            </a:r>
            <a:r>
              <a:rPr lang="bs-Latn-BA" dirty="0" smtClean="0"/>
              <a:t>zentacije</a:t>
            </a:r>
            <a:endParaRPr lang="en-US" dirty="0" smtClean="0"/>
          </a:p>
          <a:p>
            <a:pPr lvl="2"/>
            <a:r>
              <a:rPr lang="bs-Latn-BA" dirty="0" smtClean="0"/>
              <a:t>Pridružite se</a:t>
            </a:r>
            <a:r>
              <a:rPr lang="en-US" dirty="0" smtClean="0"/>
              <a:t> MindTheBird! 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bs-Latn-BA" dirty="0" smtClean="0"/>
              <a:t>pomozite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Firebird</a:t>
            </a:r>
            <a:r>
              <a:rPr lang="bs-Latn-BA" dirty="0" smtClean="0"/>
              <a:t>-u</a:t>
            </a:r>
            <a:r>
              <a:rPr lang="en-US" dirty="0" smtClean="0"/>
              <a:t> </a:t>
            </a:r>
            <a:r>
              <a:rPr lang="en-US" smtClean="0"/>
              <a:t>2.5 </a:t>
            </a:r>
            <a:r>
              <a:rPr lang="bs-Latn-BA" smtClean="0"/>
              <a:t>krene</a:t>
            </a:r>
            <a:endParaRPr lang="en-US" dirty="0" smtClean="0"/>
          </a:p>
          <a:p>
            <a:pPr lvl="2"/>
            <a:r>
              <a:rPr lang="bs-Latn-BA" dirty="0" smtClean="0"/>
              <a:t>Dostavite vašu priču sa </a:t>
            </a:r>
            <a:r>
              <a:rPr lang="en-US" dirty="0" smtClean="0"/>
              <a:t>Firebird</a:t>
            </a:r>
            <a:r>
              <a:rPr lang="bs-Latn-BA" dirty="0" smtClean="0"/>
              <a:t>-om</a:t>
            </a:r>
            <a:r>
              <a:rPr lang="en-US" dirty="0" smtClean="0"/>
              <a:t> – </a:t>
            </a:r>
            <a:r>
              <a:rPr lang="bs-Latn-BA" dirty="0" smtClean="0"/>
              <a:t>to će utjecati na eksponiranost </a:t>
            </a:r>
            <a:r>
              <a:rPr lang="en-US" dirty="0" smtClean="0"/>
              <a:t>Firebird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i potvrditi </a:t>
            </a:r>
            <a:r>
              <a:rPr lang="en-US" dirty="0" smtClean="0"/>
              <a:t>market</a:t>
            </a:r>
            <a:r>
              <a:rPr lang="bs-Latn-BA" dirty="0" smtClean="0"/>
              <a:t>inški udio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 algn="ctr">
              <a:buNone/>
            </a:pPr>
            <a:r>
              <a:rPr lang="bs-Latn-BA" b="1" dirty="0" smtClean="0"/>
              <a:t>Slobodno koristite bilo koji dio ove prezentacije kao </a:t>
            </a:r>
            <a:r>
              <a:rPr lang="en-US" b="1" dirty="0" smtClean="0"/>
              <a:t>template </a:t>
            </a:r>
            <a:r>
              <a:rPr lang="bs-Latn-BA" b="1" dirty="0" smtClean="0"/>
              <a:t>za vaše lične </a:t>
            </a:r>
            <a:r>
              <a:rPr lang="en-US" b="1" dirty="0" smtClean="0"/>
              <a:t>Firebird-</a:t>
            </a:r>
            <a:r>
              <a:rPr lang="bs-Latn-BA" b="1" dirty="0" smtClean="0"/>
              <a:t>bazirane</a:t>
            </a:r>
            <a:r>
              <a:rPr lang="en-US" b="1" dirty="0" smtClean="0"/>
              <a:t> pre</a:t>
            </a:r>
            <a:r>
              <a:rPr lang="bs-Latn-BA" b="1" dirty="0" smtClean="0"/>
              <a:t>z</a:t>
            </a:r>
            <a:r>
              <a:rPr lang="en-US" b="1" dirty="0" err="1" smtClean="0"/>
              <a:t>enta</a:t>
            </a:r>
            <a:r>
              <a:rPr lang="bs-Latn-BA" b="1" dirty="0" smtClean="0"/>
              <a:t>cije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Dalji koraci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hlinkClick r:id="rId3"/>
              </a:rPr>
              <a:t>www.MindTheBird.com</a:t>
            </a:r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116585040"/>
              </p:ext>
            </p:extLst>
          </p:nvPr>
        </p:nvGraphicFramePr>
        <p:xfrm>
          <a:off x="-838200" y="0"/>
          <a:ext cx="10467009" cy="708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5943600"/>
            <a:ext cx="3586495" cy="5232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Ro</a:t>
            </a:r>
            <a:r>
              <a:rPr lang="bs-Latn-BA" sz="2800" b="1" dirty="0" smtClean="0">
                <a:solidFill>
                  <a:schemeClr val="accent6">
                    <a:lumMod val="75000"/>
                  </a:schemeClr>
                </a:solidFill>
              </a:rPr>
              <a:t>đen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2000-te 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</a:rPr>
              <a:t>godine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5562600"/>
            <a:ext cx="3866251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Pro</a:t>
            </a:r>
            <a:r>
              <a:rPr lang="bs-Latn-BA" dirty="0" smtClean="0"/>
              <a:t>čitaj više na </a:t>
            </a:r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10 </a:t>
            </a:r>
            <a:r>
              <a:rPr lang="en-US" sz="4000" dirty="0" err="1" smtClean="0"/>
              <a:t>godina</a:t>
            </a:r>
            <a:r>
              <a:rPr lang="en-US" sz="4000" dirty="0" smtClean="0"/>
              <a:t> </a:t>
            </a:r>
            <a:r>
              <a:rPr lang="en-US" sz="4000" dirty="0" err="1" smtClean="0"/>
              <a:t>uspjeha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774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82ED47FD-CD8E-4EC8-A7E3-BF3AC4BC5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27655C-335E-417D-A154-D01D5D81C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1C27655C-335E-417D-A154-D01D5D81C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F73D91-13D7-4500-A457-826C0795E9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0AF73D91-13D7-4500-A457-826C0795E9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0D19A8-88F8-4CF5-9782-F88AEFFA9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graphicEl>
                                              <a:dgm id="{680D19A8-88F8-4CF5-9782-F88AEFFA94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06B317-148B-4DC8-9702-B653C86C2B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6106B317-148B-4DC8-9702-B653C86C2B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B924EB-1DCF-45E5-BB06-8A07FB394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2CB924EB-1DCF-45E5-BB06-8A07FB394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85A99B-39AB-4AA7-8FE5-3DEE437F9C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8785A99B-39AB-4AA7-8FE5-3DEE437F9C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329275-2F52-4342-BA2F-5316A61ED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24329275-2F52-4342-BA2F-5316A61ED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19C636-095C-4097-844B-9FF22568C5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">
                                            <p:graphicEl>
                                              <a:dgm id="{0D19C636-095C-4097-844B-9FF22568C5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3B6EF2-EF1A-4E84-BB4C-4FFF1E0B2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>
                                            <p:graphicEl>
                                              <a:dgm id="{4F3B6EF2-EF1A-4E84-BB4C-4FFF1E0B2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F927BB-0D2F-41F5-887A-47F141C7D3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graphicEl>
                                              <a:dgm id="{80F927BB-0D2F-41F5-887A-47F141C7D3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SnagIt Catalog\ema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343400"/>
            <a:ext cx="2476500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1" name="Picture 3" descr="C:\Documents and Settings\Администратор\Мои документы\SnagIt Catalog\lid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600200"/>
            <a:ext cx="2476500" cy="16510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3" name="Picture 5" descr="C:\Documents and Settings\Администратор\Мои документы\SnagIt Catalog\торговый зал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0000" y="1524000"/>
            <a:ext cx="2476500" cy="16510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4" name="Picture 6" descr="C:\Documents and Settings\Администратор\Мои документы\SnagIt Catalog\торговый зал 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20000" y="4343400"/>
            <a:ext cx="2438400" cy="1616907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2057" name="Picture 9" descr="C:\Documents and Settings\Администратор\Мои документы\SnagIt Catalog\mice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2895600"/>
            <a:ext cx="2514600" cy="1920363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3" name="TextBox 12"/>
          <p:cNvSpPr txBox="1"/>
          <p:nvPr/>
        </p:nvSpPr>
        <p:spPr>
          <a:xfrm>
            <a:off x="3657600" y="5257800"/>
            <a:ext cx="2631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dirty="0" smtClean="0"/>
              <a:t>Državne institucije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47800" y="3581400"/>
            <a:ext cx="1784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Maloprodaja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38600" y="1828800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Finan</a:t>
            </a:r>
            <a:r>
              <a:rPr lang="bs-Latn-BA" sz="2400" dirty="0" smtClean="0"/>
              <a:t>sije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77000" y="3505200"/>
            <a:ext cx="1386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F</a:t>
            </a:r>
            <a:r>
              <a:rPr lang="en-US" sz="2400" dirty="0" err="1" smtClean="0"/>
              <a:t>armac</a:t>
            </a:r>
            <a:r>
              <a:rPr lang="bs-Latn-BA" sz="2400" dirty="0" smtClean="0"/>
              <a:t>ija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" y="6248400"/>
            <a:ext cx="8458200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Ove fotografije su stvarne slike preduz</a:t>
            </a:r>
            <a:r>
              <a:rPr lang="en-US" b="1" dirty="0" smtClean="0"/>
              <a:t>e</a:t>
            </a:r>
            <a:r>
              <a:rPr lang="bs-Latn-BA" b="1" dirty="0" smtClean="0"/>
              <a:t>ća i institucija koji koriste</a:t>
            </a:r>
            <a:r>
              <a:rPr lang="en-US" b="1" dirty="0" smtClean="0"/>
              <a:t> Firebird (ERP, </a:t>
            </a:r>
            <a:r>
              <a:rPr lang="bs-Latn-BA" b="1" dirty="0" smtClean="0"/>
              <a:t>itd</a:t>
            </a:r>
            <a:r>
              <a:rPr lang="en-US" b="1" smtClean="0"/>
              <a:t>.)</a:t>
            </a:r>
            <a:endParaRPr lang="en-US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52400" y="152400"/>
            <a:ext cx="876300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</a:t>
            </a:r>
            <a:r>
              <a:rPr lang="bs-Latn-BA" sz="4000" dirty="0" smtClean="0"/>
              <a:t> sve</a:t>
            </a:r>
            <a:r>
              <a:rPr lang="en-US" sz="4000" dirty="0" smtClean="0"/>
              <a:t> </a:t>
            </a:r>
            <a:r>
              <a:rPr lang="en-US" sz="4000" dirty="0" err="1" smtClean="0"/>
              <a:t>industri</a:t>
            </a:r>
            <a:r>
              <a:rPr lang="bs-Latn-BA" sz="4000" dirty="0" smtClean="0"/>
              <a:t>je</a:t>
            </a:r>
            <a:r>
              <a:rPr lang="en-US" sz="4000" dirty="0" smtClean="0"/>
              <a:t>, </a:t>
            </a:r>
            <a:r>
              <a:rPr lang="bs-Latn-BA" sz="4000" dirty="0" smtClean="0"/>
              <a:t>svi</a:t>
            </a:r>
            <a:r>
              <a:rPr lang="en-US" sz="4000" dirty="0" smtClean="0"/>
              <a:t> t</a:t>
            </a:r>
            <a:r>
              <a:rPr lang="bs-Latn-BA" sz="4000" dirty="0" smtClean="0"/>
              <a:t>ipovi</a:t>
            </a:r>
            <a:r>
              <a:rPr lang="en-US" sz="4000" dirty="0" smtClean="0"/>
              <a:t> </a:t>
            </a:r>
            <a:r>
              <a:rPr lang="en-US" sz="4000" dirty="0" err="1" smtClean="0"/>
              <a:t>ap</a:t>
            </a:r>
            <a:r>
              <a:rPr lang="bs-Latn-BA" sz="4000" dirty="0" smtClean="0"/>
              <a:t>likacija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086100" y="6433066"/>
            <a:ext cx="2895600" cy="365125"/>
          </a:xfrm>
        </p:spPr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62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Мои документы\SnagIt Catalog\FDD_DSCF3422.png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/>
          <a:stretch>
            <a:fillRect/>
          </a:stretch>
        </p:blipFill>
        <p:spPr bwMode="auto">
          <a:xfrm>
            <a:off x="457200" y="1524000"/>
            <a:ext cx="2476501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3" name="Picture 9" descr="C:\Documents and Settings\Администратор\Мои документы\SnagIt Catalog\IMG_1455.png"/>
          <p:cNvPicPr>
            <a:picLocks noChangeAspect="1" noChangeArrowheads="1"/>
          </p:cNvPicPr>
          <p:nvPr/>
        </p:nvPicPr>
        <p:blipFill>
          <a:blip r:embed="rId4" cstate="print">
            <a:lum bright="6000"/>
          </a:blip>
          <a:srcRect/>
          <a:stretch>
            <a:fillRect/>
          </a:stretch>
        </p:blipFill>
        <p:spPr bwMode="auto">
          <a:xfrm>
            <a:off x="533400" y="4267200"/>
            <a:ext cx="2443624" cy="1828801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419600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5" name="TextBox 14"/>
          <p:cNvSpPr txBox="1"/>
          <p:nvPr/>
        </p:nvSpPr>
        <p:spPr>
          <a:xfrm>
            <a:off x="2743200" y="6248400"/>
            <a:ext cx="6047317" cy="4001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Ital</a:t>
            </a:r>
            <a:r>
              <a:rPr lang="bs-Latn-BA" sz="2000" b="1" dirty="0" smtClean="0"/>
              <a:t>ija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Tur</a:t>
            </a:r>
            <a:r>
              <a:rPr lang="bs-Latn-BA" sz="2000" b="1" dirty="0" smtClean="0"/>
              <a:t>s</a:t>
            </a:r>
            <a:r>
              <a:rPr lang="en-US" sz="2000" b="1" dirty="0" smtClean="0"/>
              <a:t>k</a:t>
            </a:r>
            <a:r>
              <a:rPr lang="bs-Latn-BA" sz="2000" b="1" dirty="0" smtClean="0"/>
              <a:t>a</a:t>
            </a:r>
            <a:r>
              <a:rPr lang="en-US" sz="2000" b="1" dirty="0" smtClean="0"/>
              <a:t>, Franc</a:t>
            </a:r>
            <a:r>
              <a:rPr lang="bs-Latn-BA" sz="2000" b="1" dirty="0" smtClean="0"/>
              <a:t>uska,</a:t>
            </a:r>
            <a:r>
              <a:rPr lang="en-US" sz="2000" b="1" dirty="0" smtClean="0"/>
              <a:t> </a:t>
            </a:r>
            <a:r>
              <a:rPr lang="bs-Latn-BA" sz="2000" b="1" dirty="0" smtClean="0"/>
              <a:t>Š</a:t>
            </a:r>
            <a:r>
              <a:rPr lang="en-US" sz="2000" b="1" dirty="0" smtClean="0"/>
              <a:t>pa</a:t>
            </a:r>
            <a:r>
              <a:rPr lang="bs-Latn-BA" sz="2000" b="1" dirty="0" smtClean="0"/>
              <a:t>nija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Australi</a:t>
            </a:r>
            <a:r>
              <a:rPr lang="bs-Latn-BA" sz="2000" b="1" dirty="0" smtClean="0"/>
              <a:t>j</a:t>
            </a:r>
            <a:r>
              <a:rPr lang="en-US" sz="2000" b="1" dirty="0" smtClean="0"/>
              <a:t>a </a:t>
            </a:r>
            <a:r>
              <a:rPr lang="bs-Latn-BA" sz="2000" b="1" dirty="0" smtClean="0"/>
              <a:t>i</a:t>
            </a:r>
            <a:r>
              <a:rPr lang="en-US" sz="2000" b="1" dirty="0" smtClean="0"/>
              <a:t> </a:t>
            </a:r>
            <a:r>
              <a:rPr lang="bs-Latn-BA" sz="2000" b="1" dirty="0" smtClean="0"/>
              <a:t>druge</a:t>
            </a:r>
            <a:r>
              <a:rPr lang="en-US" sz="2000" b="1" dirty="0" smtClean="0"/>
              <a:t>!</a:t>
            </a:r>
            <a:endParaRPr lang="en-US" sz="2000" b="1" dirty="0"/>
          </a:p>
        </p:txBody>
      </p:sp>
      <p:pic>
        <p:nvPicPr>
          <p:cNvPr id="1035" name="Picture 11" descr="C:\Documents and Settings\Администратор\Мои документы\SnagIt Catalog\DSCF3416.png"/>
          <p:cNvPicPr>
            <a:picLocks noChangeAspect="1" noChangeArrowheads="1"/>
          </p:cNvPicPr>
          <p:nvPr/>
        </p:nvPicPr>
        <p:blipFill>
          <a:blip r:embed="rId6" cstate="print">
            <a:lum bright="6000"/>
          </a:blip>
          <a:srcRect/>
          <a:stretch>
            <a:fillRect/>
          </a:stretch>
        </p:blipFill>
        <p:spPr bwMode="auto">
          <a:xfrm>
            <a:off x="5715000" y="1447800"/>
            <a:ext cx="2476500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036" name="Picture 12" descr="C:\Documents and Settings\Администратор\Мои документы\SnagIt Catalog\DSCF3496.png"/>
          <p:cNvPicPr>
            <a:picLocks noChangeAspect="1" noChangeArrowheads="1"/>
          </p:cNvPicPr>
          <p:nvPr/>
        </p:nvPicPr>
        <p:blipFill>
          <a:blip r:embed="rId7" cstate="print">
            <a:lum bright="6000"/>
          </a:blip>
          <a:srcRect/>
          <a:stretch>
            <a:fillRect/>
          </a:stretch>
        </p:blipFill>
        <p:spPr bwMode="auto">
          <a:xfrm>
            <a:off x="3124200" y="2743200"/>
            <a:ext cx="2476500" cy="1854200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8" name="TextBox 17"/>
          <p:cNvSpPr txBox="1"/>
          <p:nvPr/>
        </p:nvSpPr>
        <p:spPr>
          <a:xfrm>
            <a:off x="3886200" y="1905000"/>
            <a:ext cx="862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Brazil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90600" y="3581400"/>
            <a:ext cx="1415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2400" dirty="0" smtClean="0"/>
              <a:t>Njemačka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553200" y="3657600"/>
            <a:ext cx="925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Rus</a:t>
            </a:r>
            <a:r>
              <a:rPr lang="bs-Latn-BA" sz="2400" dirty="0" smtClean="0"/>
              <a:t>ija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962400" y="5105400"/>
            <a:ext cx="690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52400" y="152400"/>
            <a:ext cx="8763000" cy="1292662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900" dirty="0" smtClean="0"/>
              <a:t>Firebird: </a:t>
            </a:r>
            <a:r>
              <a:rPr lang="bs-Latn-BA" sz="3900" dirty="0" smtClean="0"/>
              <a:t>ogromna i lojalna zajednica</a:t>
            </a:r>
            <a:r>
              <a:rPr lang="en-US" sz="3900" dirty="0" smtClean="0"/>
              <a:t> (~1M)</a:t>
            </a:r>
            <a:endParaRPr lang="en-US" sz="39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72351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bs-Latn-BA" sz="4000" dirty="0" smtClean="0"/>
              <a:t>Zašto</a:t>
            </a:r>
            <a:r>
              <a:rPr lang="en-US" sz="4000" dirty="0" smtClean="0"/>
              <a:t> Firebird?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Nizak </a:t>
            </a:r>
            <a:r>
              <a:rPr lang="en-US" sz="4000" dirty="0" smtClean="0"/>
              <a:t>TCO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s-Latn-BA" dirty="0" smtClean="0"/>
              <a:t>PRAVI </a:t>
            </a:r>
            <a:r>
              <a:rPr lang="en-US" dirty="0" smtClean="0"/>
              <a:t>open source: </a:t>
            </a:r>
            <a:r>
              <a:rPr lang="bs-Latn-BA" dirty="0" smtClean="0"/>
              <a:t>zaista je besplatan</a:t>
            </a:r>
            <a:endParaRPr lang="en-US" dirty="0" smtClean="0"/>
          </a:p>
          <a:p>
            <a:pPr lvl="1"/>
            <a:r>
              <a:rPr lang="en-US" dirty="0" smtClean="0"/>
              <a:t>Mozilla </a:t>
            </a:r>
            <a:r>
              <a:rPr lang="en-US" dirty="0" err="1" smtClean="0"/>
              <a:t>ba</a:t>
            </a:r>
            <a:r>
              <a:rPr lang="bs-Latn-BA" dirty="0" smtClean="0"/>
              <a:t>zirana</a:t>
            </a:r>
            <a:r>
              <a:rPr lang="en-US" dirty="0" smtClean="0"/>
              <a:t> </a:t>
            </a:r>
            <a:r>
              <a:rPr lang="en-US" dirty="0" err="1" smtClean="0"/>
              <a:t>licen</a:t>
            </a:r>
            <a:r>
              <a:rPr lang="bs-Latn-BA" dirty="0" smtClean="0"/>
              <a:t>ca</a:t>
            </a:r>
            <a:r>
              <a:rPr lang="en-US" dirty="0" smtClean="0"/>
              <a:t>, </a:t>
            </a:r>
            <a:r>
              <a:rPr lang="bs-Latn-BA" dirty="0" smtClean="0"/>
              <a:t>apsolutno bez restrikcija</a:t>
            </a:r>
            <a:endParaRPr lang="en-US" dirty="0" smtClean="0"/>
          </a:p>
          <a:p>
            <a:pPr lvl="1"/>
            <a:r>
              <a:rPr lang="bs-Latn-BA" dirty="0" smtClean="0"/>
              <a:t>Bez</a:t>
            </a:r>
            <a:r>
              <a:rPr lang="en-US" dirty="0" smtClean="0"/>
              <a:t> d</a:t>
            </a:r>
            <a:r>
              <a:rPr lang="bs-Latn-BA" dirty="0" smtClean="0"/>
              <a:t>vostrukih licenciranja ili ograničenja</a:t>
            </a:r>
            <a:endParaRPr lang="en-US" dirty="0" smtClean="0"/>
          </a:p>
          <a:p>
            <a:r>
              <a:rPr lang="bs-Latn-BA" dirty="0" smtClean="0"/>
              <a:t>Jednostavna</a:t>
            </a:r>
            <a:r>
              <a:rPr lang="en-US" dirty="0" smtClean="0"/>
              <a:t> </a:t>
            </a:r>
            <a:r>
              <a:rPr lang="en-US" dirty="0" err="1" smtClean="0"/>
              <a:t>instala</a:t>
            </a:r>
            <a:r>
              <a:rPr lang="bs-Latn-BA" dirty="0" smtClean="0"/>
              <a:t>cija</a:t>
            </a:r>
            <a:endParaRPr lang="en-US" dirty="0" smtClean="0"/>
          </a:p>
          <a:p>
            <a:pPr lvl="1"/>
            <a:r>
              <a:rPr lang="bs-Latn-BA" dirty="0" smtClean="0"/>
              <a:t>Jednostavno ga uključiti u svoje instalacije</a:t>
            </a:r>
            <a:r>
              <a:rPr lang="en-US" dirty="0" smtClean="0"/>
              <a:t> (</a:t>
            </a:r>
            <a:r>
              <a:rPr lang="bs-Latn-BA" dirty="0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ver</a:t>
            </a:r>
            <a:r>
              <a:rPr lang="bs-Latn-BA" dirty="0" smtClean="0"/>
              <a:t>zije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Firebird </a:t>
            </a:r>
            <a:r>
              <a:rPr lang="bs-Latn-BA" dirty="0" smtClean="0"/>
              <a:t>radi</a:t>
            </a:r>
            <a:r>
              <a:rPr lang="en-US" dirty="0" smtClean="0"/>
              <a:t> out-of-the-box</a:t>
            </a:r>
          </a:p>
          <a:p>
            <a:r>
              <a:rPr lang="bs-Latn-BA" dirty="0" smtClean="0"/>
              <a:t>Jednostavno održavanje</a:t>
            </a:r>
            <a:endParaRPr lang="en-US" dirty="0" smtClean="0"/>
          </a:p>
          <a:p>
            <a:pPr lvl="1"/>
            <a:r>
              <a:rPr lang="bs-Latn-BA" dirty="0" smtClean="0"/>
              <a:t>Alati su uključeni u </a:t>
            </a:r>
            <a:r>
              <a:rPr lang="en-US" dirty="0" smtClean="0"/>
              <a:t>Firebird </a:t>
            </a:r>
            <a:r>
              <a:rPr lang="en-US" dirty="0" err="1" smtClean="0"/>
              <a:t>distr</a:t>
            </a:r>
            <a:r>
              <a:rPr lang="bs-Latn-BA" dirty="0" smtClean="0"/>
              <a:t>ibutivni paket</a:t>
            </a:r>
            <a:endParaRPr lang="en-US" dirty="0" smtClean="0"/>
          </a:p>
          <a:p>
            <a:pPr lvl="1"/>
            <a:r>
              <a:rPr lang="bs-Latn-BA" dirty="0" smtClean="0"/>
              <a:t>Održavanje je podržano i preko</a:t>
            </a:r>
            <a:r>
              <a:rPr lang="en-US" dirty="0" smtClean="0"/>
              <a:t> Services API</a:t>
            </a:r>
            <a:r>
              <a:rPr lang="bs-Latn-BA" dirty="0" smtClean="0"/>
              <a:t>-ja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8768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4 </a:t>
            </a:r>
            <a:r>
              <a:rPr lang="en-US" dirty="0" err="1" smtClean="0"/>
              <a:t>arhite</a:t>
            </a:r>
            <a:r>
              <a:rPr lang="bs-Latn-BA" dirty="0" smtClean="0"/>
              <a:t>ktur</a:t>
            </a:r>
            <a:r>
              <a:rPr lang="en-US" dirty="0" smtClean="0"/>
              <a:t>e </a:t>
            </a:r>
            <a:r>
              <a:rPr lang="bs-Latn-BA" dirty="0" smtClean="0"/>
              <a:t>omogućavaju skaliranje od</a:t>
            </a:r>
            <a:r>
              <a:rPr lang="en-US" dirty="0" smtClean="0"/>
              <a:t> 1Mb </a:t>
            </a:r>
            <a:r>
              <a:rPr lang="bs-Latn-BA" dirty="0" smtClean="0"/>
              <a:t>d</a:t>
            </a:r>
            <a:r>
              <a:rPr lang="en-US" dirty="0" smtClean="0"/>
              <a:t>o 1Tb</a:t>
            </a:r>
          </a:p>
          <a:p>
            <a:pPr lvl="1"/>
            <a:r>
              <a:rPr lang="en-US" dirty="0" smtClean="0"/>
              <a:t>Database limit </a:t>
            </a:r>
            <a:r>
              <a:rPr lang="bs-Latn-BA" dirty="0" smtClean="0"/>
              <a:t>je</a:t>
            </a:r>
            <a:r>
              <a:rPr lang="en-US" dirty="0" smtClean="0"/>
              <a:t> 32Tb</a:t>
            </a:r>
          </a:p>
          <a:p>
            <a:pPr lvl="1"/>
            <a:r>
              <a:rPr lang="en-US" dirty="0" smtClean="0"/>
              <a:t>Real-world database 1Tb</a:t>
            </a:r>
          </a:p>
          <a:p>
            <a:pPr lvl="0"/>
            <a:r>
              <a:rPr lang="bs-Latn-BA" dirty="0" smtClean="0"/>
              <a:t>Od</a:t>
            </a:r>
            <a:r>
              <a:rPr lang="en-US" dirty="0" smtClean="0"/>
              <a:t> 1 </a:t>
            </a:r>
            <a:r>
              <a:rPr lang="bs-Latn-BA" dirty="0" smtClean="0"/>
              <a:t>korisnika do</a:t>
            </a:r>
            <a:r>
              <a:rPr lang="en-US" dirty="0" smtClean="0"/>
              <a:t> 1000 </a:t>
            </a:r>
            <a:r>
              <a:rPr lang="bs-Latn-BA" dirty="0" smtClean="0"/>
              <a:t>korisnika</a:t>
            </a:r>
            <a:endParaRPr lang="en-US" dirty="0" smtClean="0"/>
          </a:p>
          <a:p>
            <a:pPr lvl="1"/>
            <a:r>
              <a:rPr lang="en-US" dirty="0" smtClean="0"/>
              <a:t>Transparent</a:t>
            </a:r>
            <a:r>
              <a:rPr lang="bs-Latn-BA" dirty="0" smtClean="0"/>
              <a:t>no</a:t>
            </a:r>
            <a:r>
              <a:rPr lang="en-US" dirty="0" smtClean="0"/>
              <a:t> s</a:t>
            </a:r>
            <a:r>
              <a:rPr lang="bs-Latn-BA" dirty="0" smtClean="0"/>
              <a:t>k</a:t>
            </a:r>
            <a:r>
              <a:rPr lang="en-US" dirty="0" err="1" smtClean="0"/>
              <a:t>ali</a:t>
            </a:r>
            <a:r>
              <a:rPr lang="bs-Latn-BA" dirty="0" smtClean="0"/>
              <a:t>ranje</a:t>
            </a:r>
            <a:endParaRPr lang="en-US" dirty="0" smtClean="0"/>
          </a:p>
          <a:p>
            <a:pPr lvl="0"/>
            <a:r>
              <a:rPr lang="bs-Latn-BA" dirty="0" smtClean="0"/>
              <a:t>Od </a:t>
            </a:r>
            <a:r>
              <a:rPr lang="en-US" dirty="0" smtClean="0"/>
              <a:t>embedded</a:t>
            </a:r>
            <a:r>
              <a:rPr lang="ru-RU" dirty="0" smtClean="0"/>
              <a:t> </a:t>
            </a:r>
            <a:r>
              <a:rPr lang="en-US" dirty="0" smtClean="0"/>
              <a:t>DLL</a:t>
            </a:r>
            <a:r>
              <a:rPr lang="bs-Latn-BA" dirty="0" smtClean="0"/>
              <a:t>-a do</a:t>
            </a:r>
            <a:r>
              <a:rPr lang="en-US" dirty="0" smtClean="0"/>
              <a:t>  multi-core/CPU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S</a:t>
            </a:r>
            <a:r>
              <a:rPr lang="bs-Latn-BA" sz="4000" dirty="0" smtClean="0"/>
              <a:t>k</a:t>
            </a:r>
            <a:r>
              <a:rPr lang="en-US" sz="4000" dirty="0" err="1" smtClean="0"/>
              <a:t>alabil</a:t>
            </a:r>
            <a:r>
              <a:rPr lang="bs-Latn-BA" sz="4000" dirty="0" smtClean="0"/>
              <a:t>nost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219200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8" name="Стрелка вниз 7"/>
          <p:cNvSpPr/>
          <p:nvPr/>
        </p:nvSpPr>
        <p:spPr>
          <a:xfrm>
            <a:off x="6705600" y="2819400"/>
            <a:ext cx="914400" cy="609600"/>
          </a:xfrm>
          <a:prstGeom prst="downArrow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581400"/>
            <a:ext cx="2362200" cy="315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5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04800" y="1676400"/>
            <a:ext cx="4800600" cy="4495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TEMP\mtb\logos\linuxtu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81200"/>
            <a:ext cx="1905000" cy="1905000"/>
          </a:xfrm>
          <a:prstGeom prst="rect">
            <a:avLst/>
          </a:prstGeom>
          <a:noFill/>
        </p:spPr>
      </p:pic>
      <p:pic>
        <p:nvPicPr>
          <p:cNvPr id="1027" name="Picture 3" descr="C:\TEMP\mtb\logos\freebds_logo-fu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1828800" cy="659876"/>
          </a:xfrm>
          <a:prstGeom prst="rect">
            <a:avLst/>
          </a:prstGeom>
          <a:noFill/>
        </p:spPr>
      </p:pic>
      <p:pic>
        <p:nvPicPr>
          <p:cNvPr id="1028" name="Picture 4" descr="C:\TEMP\mtb\logos\Windows_generic_v_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905000"/>
            <a:ext cx="1740816" cy="1219200"/>
          </a:xfrm>
          <a:prstGeom prst="rect">
            <a:avLst/>
          </a:prstGeom>
          <a:noFill/>
        </p:spPr>
      </p:pic>
      <p:pic>
        <p:nvPicPr>
          <p:cNvPr id="1029" name="Picture 5" descr="C:\TEMP\mtb\logos\macosx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429000"/>
            <a:ext cx="1905000" cy="19050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533400" y="5638800"/>
            <a:ext cx="3188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</a:t>
            </a:r>
            <a:r>
              <a:rPr lang="bs-Latn-BA" sz="1400" b="1" dirty="0" smtClean="0"/>
              <a:t>Podržava</a:t>
            </a:r>
            <a:r>
              <a:rPr lang="en-US" sz="1400" b="1" dirty="0" smtClean="0"/>
              <a:t> 32bit </a:t>
            </a:r>
            <a:r>
              <a:rPr lang="bs-Latn-BA" sz="1400" b="1" dirty="0" smtClean="0"/>
              <a:t>i </a:t>
            </a:r>
            <a:r>
              <a:rPr lang="en-US" sz="1400" b="1" dirty="0" smtClean="0"/>
              <a:t>64 bit Windows </a:t>
            </a:r>
            <a:r>
              <a:rPr lang="bs-Latn-BA" sz="1400" b="1" dirty="0" smtClean="0"/>
              <a:t>i </a:t>
            </a:r>
            <a:r>
              <a:rPr lang="en-US" sz="1400" b="1" dirty="0" smtClean="0"/>
              <a:t>Linux</a:t>
            </a:r>
            <a:endParaRPr lang="en-US" sz="1400" b="1" dirty="0"/>
          </a:p>
        </p:txBody>
      </p:sp>
      <p:pic>
        <p:nvPicPr>
          <p:cNvPr id="1039" name="Picture 15" descr="C:\TEMP\mtb\logos\hpux logo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56190" y="4800600"/>
            <a:ext cx="1420310" cy="9048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876800" y="1828800"/>
            <a:ext cx="388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bs-Latn-BA" sz="2400" dirty="0" smtClean="0"/>
              <a:t>Podržava </a:t>
            </a:r>
            <a:r>
              <a:rPr lang="en-US" sz="2400" dirty="0" smtClean="0"/>
              <a:t>Windows 32/64, Linux 32/64, Solaris, Mac OS X, FreeBSD, </a:t>
            </a:r>
            <a:r>
              <a:rPr lang="bs-Latn-BA" sz="2400" dirty="0" smtClean="0"/>
              <a:t>itd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/>
              <a:t>100% </a:t>
            </a:r>
            <a:r>
              <a:rPr lang="bs-Latn-BA" sz="2400" dirty="0" smtClean="0"/>
              <a:t>Interoperabilnost i</a:t>
            </a:r>
            <a:r>
              <a:rPr lang="en-US" sz="2400" dirty="0" smtClean="0"/>
              <a:t>  </a:t>
            </a:r>
            <a:r>
              <a:rPr lang="en-US" sz="2400" dirty="0" err="1" smtClean="0"/>
              <a:t>migra</a:t>
            </a:r>
            <a:r>
              <a:rPr lang="bs-Latn-BA" sz="2400" dirty="0" smtClean="0"/>
              <a:t>cija</a:t>
            </a:r>
            <a:r>
              <a:rPr lang="en-US" sz="2400" dirty="0" smtClean="0"/>
              <a:t> </a:t>
            </a:r>
            <a:r>
              <a:rPr lang="bs-Latn-BA" sz="2400" dirty="0" smtClean="0"/>
              <a:t>između platformi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/>
              <a:t>Firebird </a:t>
            </a:r>
            <a:r>
              <a:rPr lang="bs-Latn-BA" sz="2400" dirty="0" smtClean="0"/>
              <a:t>se koristi za sve tipove </a:t>
            </a:r>
            <a:r>
              <a:rPr lang="en-US" sz="2400" dirty="0" smtClean="0"/>
              <a:t>software</a:t>
            </a:r>
            <a:r>
              <a:rPr lang="bs-Latn-BA" sz="2400" dirty="0" smtClean="0"/>
              <a:t>-a</a:t>
            </a:r>
            <a:r>
              <a:rPr lang="en-US" sz="2400" dirty="0" smtClean="0"/>
              <a:t>: ERP/CRM, retail/billing/</a:t>
            </a:r>
            <a:r>
              <a:rPr lang="bs-Latn-BA" sz="2400" dirty="0" smtClean="0"/>
              <a:t>itd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multi-platform</a:t>
            </a:r>
            <a:r>
              <a:rPr lang="bs-Latn-BA" sz="4000" dirty="0" smtClean="0"/>
              <a:t>na</a:t>
            </a:r>
            <a:r>
              <a:rPr lang="en-US" sz="4000" dirty="0" smtClean="0"/>
              <a:t> </a:t>
            </a:r>
            <a:r>
              <a:rPr lang="bs-Latn-BA" sz="4000" dirty="0" smtClean="0"/>
              <a:t>baza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8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52400" y="1752600"/>
            <a:ext cx="4800600" cy="4572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5400" y="1752600"/>
            <a:ext cx="3886200" cy="4191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Firebird.NET</a:t>
            </a:r>
          </a:p>
          <a:p>
            <a:r>
              <a:rPr lang="en-US" sz="2800" dirty="0" err="1" smtClean="0"/>
              <a:t>JayBird</a:t>
            </a:r>
            <a:r>
              <a:rPr lang="en-US" sz="2800" dirty="0" smtClean="0"/>
              <a:t> (Java)</a:t>
            </a:r>
          </a:p>
          <a:p>
            <a:r>
              <a:rPr lang="en-US" sz="2800" dirty="0" smtClean="0"/>
              <a:t>UIB, </a:t>
            </a:r>
            <a:r>
              <a:rPr lang="en-US" sz="2800" dirty="0" err="1" smtClean="0"/>
              <a:t>FIBPlus</a:t>
            </a:r>
            <a:r>
              <a:rPr lang="en-US" sz="2800" dirty="0" smtClean="0"/>
              <a:t>*, </a:t>
            </a:r>
            <a:r>
              <a:rPr lang="en-US" sz="2800" dirty="0" err="1" smtClean="0"/>
              <a:t>IBObjects</a:t>
            </a:r>
            <a:r>
              <a:rPr lang="en-US" sz="2800" dirty="0" smtClean="0"/>
              <a:t>* (Delphi/C++ Builder)</a:t>
            </a:r>
          </a:p>
          <a:p>
            <a:r>
              <a:rPr lang="en-US" sz="2800" dirty="0" err="1" smtClean="0"/>
              <a:t>FreePascal</a:t>
            </a:r>
            <a:r>
              <a:rPr lang="en-US" sz="2800" dirty="0" smtClean="0"/>
              <a:t> &amp; Lazarus</a:t>
            </a:r>
          </a:p>
          <a:p>
            <a:r>
              <a:rPr lang="en-US" sz="2800" dirty="0" smtClean="0"/>
              <a:t>PHP for Firebird </a:t>
            </a:r>
          </a:p>
          <a:p>
            <a:r>
              <a:rPr lang="en-US" sz="2800" dirty="0" err="1" smtClean="0"/>
              <a:t>FireRuby</a:t>
            </a:r>
            <a:endParaRPr lang="en-US" sz="2800" dirty="0" smtClean="0"/>
          </a:p>
          <a:p>
            <a:r>
              <a:rPr lang="bs-Latn-BA" sz="2800" dirty="0" smtClean="0"/>
              <a:t>Itd</a:t>
            </a:r>
            <a:r>
              <a:rPr lang="en-US" sz="2800" dirty="0" smtClean="0"/>
              <a:t>.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  <p:pic>
        <p:nvPicPr>
          <p:cNvPr id="8" name="Picture 6" descr="C:\TEMP\mtb\logos\ms_net_rgb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09800"/>
            <a:ext cx="1900556" cy="463550"/>
          </a:xfrm>
          <a:prstGeom prst="rect">
            <a:avLst/>
          </a:prstGeom>
          <a:noFill/>
        </p:spPr>
      </p:pic>
      <p:pic>
        <p:nvPicPr>
          <p:cNvPr id="9" name="Picture 7" descr="C:\TEMP\mtb\logos\vs08_v_rgb_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038600"/>
            <a:ext cx="2105025" cy="629337"/>
          </a:xfrm>
          <a:prstGeom prst="rect">
            <a:avLst/>
          </a:prstGeom>
          <a:noFill/>
        </p:spPr>
      </p:pic>
      <p:pic>
        <p:nvPicPr>
          <p:cNvPr id="10" name="Picture 8" descr="C:\TEMP\mtb\logos\eclips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4114800"/>
            <a:ext cx="1628775" cy="866775"/>
          </a:xfrm>
          <a:prstGeom prst="rect">
            <a:avLst/>
          </a:prstGeom>
          <a:noFill/>
        </p:spPr>
      </p:pic>
      <p:pic>
        <p:nvPicPr>
          <p:cNvPr id="11" name="Picture 9" descr="C:\TEMP\mtb\logos\jav_get_powered_m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981200"/>
            <a:ext cx="1905000" cy="847725"/>
          </a:xfrm>
          <a:prstGeom prst="rect">
            <a:avLst/>
          </a:prstGeom>
          <a:noFill/>
        </p:spPr>
      </p:pic>
      <p:pic>
        <p:nvPicPr>
          <p:cNvPr id="12" name="Picture 10" descr="C:\TEMP\mtb\logos\php-med-tran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3124200"/>
            <a:ext cx="1206500" cy="647700"/>
          </a:xfrm>
          <a:prstGeom prst="rect">
            <a:avLst/>
          </a:prstGeom>
          <a:noFill/>
        </p:spPr>
      </p:pic>
      <p:pic>
        <p:nvPicPr>
          <p:cNvPr id="13" name="Picture 11" descr="C:\TEMP\mtb\logos\rail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5257800"/>
            <a:ext cx="533400" cy="68054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57200" y="3200400"/>
            <a:ext cx="2149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Delphi/C++Builder</a:t>
            </a:r>
            <a:endParaRPr lang="en-US" sz="2000" b="1" dirty="0"/>
          </a:p>
        </p:txBody>
      </p:sp>
      <p:pic>
        <p:nvPicPr>
          <p:cNvPr id="15" name="Picture 13" descr="C:\TEMP\mtb\logos\python-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5105400"/>
            <a:ext cx="1358900" cy="457200"/>
          </a:xfrm>
          <a:prstGeom prst="rect">
            <a:avLst/>
          </a:prstGeom>
          <a:noFill/>
        </p:spPr>
      </p:pic>
      <p:pic>
        <p:nvPicPr>
          <p:cNvPr id="16" name="Picture 14" descr="C:\TEMP\mtb\logos\perl.b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5715000"/>
            <a:ext cx="788988" cy="31795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34000" y="6324600"/>
            <a:ext cx="2315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bs-Latn-BA" dirty="0" smtClean="0"/>
              <a:t>k</a:t>
            </a:r>
            <a:r>
              <a:rPr lang="en-US" dirty="0" err="1" smtClean="0"/>
              <a:t>omerci</a:t>
            </a:r>
            <a:r>
              <a:rPr lang="bs-Latn-BA" dirty="0" smtClean="0"/>
              <a:t>jani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Firebird: </a:t>
            </a:r>
            <a:r>
              <a:rPr lang="bs-Latn-BA" sz="4000" dirty="0" smtClean="0"/>
              <a:t>izbor </a:t>
            </a:r>
            <a:r>
              <a:rPr lang="en-US" sz="4000" dirty="0" smtClean="0"/>
              <a:t>developer</a:t>
            </a:r>
            <a:r>
              <a:rPr lang="bs-Latn-BA" sz="4000" dirty="0" smtClean="0"/>
              <a:t>a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hlinkClick r:id="rId11"/>
              </a:rPr>
              <a:t>www.MindTheBird.com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450</Words>
  <Application>Microsoft Office PowerPoint</Application>
  <PresentationFormat>On-screen Show (4:3)</PresentationFormat>
  <Paragraphs>98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Firebird  Univerzalna open source baza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IBSurgeon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Firebird_Short_Overview</dc:title>
  <dc:subject>Firebird</dc:subject>
  <dc:creator>www.MindTheBird.com</dc:creator>
  <cp:keywords>firebird, firebirdsql</cp:keywords>
  <cp:lastModifiedBy>Fikret</cp:lastModifiedBy>
  <cp:revision>161</cp:revision>
  <dcterms:created xsi:type="dcterms:W3CDTF">2009-07-21T10:04:29Z</dcterms:created>
  <dcterms:modified xsi:type="dcterms:W3CDTF">2010-03-22T18:30:58Z</dcterms:modified>
  <cp:category>database, software</cp:category>
</cp:coreProperties>
</file>